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01/07/36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01/07/36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01/07/36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01/07/36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01/07/36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tu.int/net4/wsis/stocktaking/projects/Project/Details?projectId=14235889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23528" y="188640"/>
            <a:ext cx="8640960" cy="5847755"/>
          </a:xfrm>
          <a:prstGeom prst="rect">
            <a:avLst/>
          </a:prstGeom>
        </p:spPr>
        <p:txBody>
          <a:bodyPr wrap="square">
            <a:spAutoFit/>
          </a:bodyPr>
          <a:lstStyle/>
          <a:p>
            <a:r>
              <a:rPr lang="ar-SA" b="1" dirty="0"/>
              <a:t>نظام </a:t>
            </a:r>
            <a:r>
              <a:rPr lang="en-US" b="1" dirty="0"/>
              <a:t>PMO</a:t>
            </a:r>
            <a:endParaRPr lang="en-US" dirty="0"/>
          </a:p>
          <a:p>
            <a:r>
              <a:rPr lang="ar-SA" sz="1600" b="1" dirty="0"/>
              <a:t>تم انشاء نظام مكتب ادارة المشاريع في جامعة المجمعة في عام 2013 والذي يعتبر جهاز المراقبة لأداء المشاريع من خلال مجموعة من العمليات والاجراءات والتي تسهم في زيادة دقة تنفيذ المشاريع من حيث التكلفة والمواد والجداول الزمنية, حيث تحسنت نسبة الدقة في تنفيذ المشاريع في العام 2014 بزيادة 60% . نظام مكتب إدارة المشاريع يهتم بمتابعة المشاريع من مرحلة البدء والتخطيط مروراً بمرحلة التنفيذ وانتهاء عند مرحلة الاغلاق, كما أنه يهدف الى رفع مستوى جودة المشاريع حتى تحقق اهدافها بكفاءة اعلى كما انه يجعل من ادارة المشاريع بيئة اكثر نظامية وفعالية, كما انه يهدف إلى تعزيز المهارات الفردية لدى مدراء المشاريع وذلك من خلال المتابعة المستمرة لسير تنفيذ المشاريع وتحديث الجداول الزمنية .</a:t>
            </a:r>
            <a:endParaRPr lang="en-US" sz="1600" b="1" dirty="0"/>
          </a:p>
          <a:p>
            <a:r>
              <a:rPr lang="ar-SA" sz="1600" b="1" dirty="0"/>
              <a:t> </a:t>
            </a:r>
            <a:endParaRPr lang="en-US" sz="1600" b="1" dirty="0"/>
          </a:p>
          <a:p>
            <a:r>
              <a:rPr lang="ar-SA" sz="1600" b="1" dirty="0"/>
              <a:t> </a:t>
            </a:r>
            <a:endParaRPr lang="en-US" sz="1600" b="1" dirty="0"/>
          </a:p>
          <a:p>
            <a:pPr algn="l" rtl="0"/>
            <a:r>
              <a:rPr lang="en-US" sz="1600" b="1" dirty="0"/>
              <a:t>Project title </a:t>
            </a:r>
          </a:p>
          <a:p>
            <a:pPr algn="l" rtl="0"/>
            <a:r>
              <a:rPr lang="en-US" sz="1600" b="1" dirty="0">
                <a:hlinkClick r:id="rId2"/>
              </a:rPr>
              <a:t>Project Management Office System (PMO)</a:t>
            </a:r>
            <a:endParaRPr lang="en-US" sz="1600" b="1" dirty="0"/>
          </a:p>
          <a:p>
            <a:pPr algn="l" rtl="0"/>
            <a:r>
              <a:rPr lang="en-US" sz="1600" b="1" dirty="0"/>
              <a:t> </a:t>
            </a:r>
          </a:p>
          <a:p>
            <a:pPr algn="l" rtl="0"/>
            <a:r>
              <a:rPr lang="en-US" sz="1600" b="1" dirty="0"/>
              <a:t>Description </a:t>
            </a:r>
          </a:p>
          <a:p>
            <a:pPr algn="l" rtl="0"/>
            <a:r>
              <a:rPr lang="en-US" sz="1600" b="1" dirty="0"/>
              <a:t>PMO is an electronic system; it is a regulatory structure undertaking inspection and following up of all the projects procedures starting from planning then implementation and to the project completion. PMO works on ensuring timely completion and delivery of project, at the highest quality and lowest cost as well, thus through Cost management, Quality management, HR management, Time management and Risk management. </a:t>
            </a:r>
          </a:p>
          <a:p>
            <a:pPr algn="l" rtl="0"/>
            <a:r>
              <a:rPr lang="en-US" sz="1600" b="1" dirty="0"/>
              <a:t>PMO aims also at raising level of project quality with a view to achieve their targets at a higher efficiency, the same makes Project management a more systematic and effective environment, it aims further at enhancement of the individualistic skills of project managers, thus by means of ongoing follow-up of project progress as well as update of </a:t>
            </a:r>
            <a:r>
              <a:rPr lang="en-US" dirty="0"/>
              <a:t>timetables.</a:t>
            </a:r>
          </a:p>
          <a:p>
            <a:pPr rtl="0"/>
            <a:r>
              <a:rPr lang="en-US" dirty="0"/>
              <a:t> </a:t>
            </a:r>
          </a:p>
        </p:txBody>
      </p:sp>
    </p:spTree>
    <p:extLst>
      <p:ext uri="{BB962C8B-B14F-4D97-AF65-F5344CB8AC3E}">
        <p14:creationId xmlns:p14="http://schemas.microsoft.com/office/powerpoint/2010/main" val="2848335705"/>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119</Words>
  <Application>Microsoft Office PowerPoint</Application>
  <PresentationFormat>عرض على الشاشة (3:4)‏</PresentationFormat>
  <Paragraphs>11</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user</dc:creator>
  <cp:lastModifiedBy>user</cp:lastModifiedBy>
  <cp:revision>1</cp:revision>
  <dcterms:created xsi:type="dcterms:W3CDTF">2015-04-19T15:12:32Z</dcterms:created>
  <dcterms:modified xsi:type="dcterms:W3CDTF">2015-04-19T15:18:04Z</dcterms:modified>
</cp:coreProperties>
</file>