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4" r:id="rId30"/>
    <p:sldId id="305" r:id="rId31"/>
    <p:sldId id="308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7B9A2-7750-4E3B-B285-DD403FA5753B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8AA87-0BBC-4E86-B624-021E04115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SG" b="1" i="1" dirty="0" smtClean="0"/>
              <a:t>By the end of this session, the student should be able to:</a:t>
            </a:r>
            <a:endParaRPr lang="en-US" dirty="0" smtClean="0"/>
          </a:p>
          <a:p>
            <a:pPr lvl="0"/>
            <a:r>
              <a:rPr lang="en-US" dirty="0" smtClean="0"/>
              <a:t>Classify drugs used in treatment of Bronchial Asthma and </a:t>
            </a:r>
            <a:r>
              <a:rPr lang="en-US" dirty="0" err="1" smtClean="0"/>
              <a:t>COPD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Discuss the Pharmacology of drugs used in treatment of bronchial asthma and </a:t>
            </a:r>
            <a:r>
              <a:rPr lang="en-US" dirty="0" err="1" smtClean="0"/>
              <a:t>COPD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Describe the various strategies for treatment of Asthma </a:t>
            </a:r>
          </a:p>
          <a:p>
            <a:pPr lvl="0"/>
            <a:r>
              <a:rPr lang="en-US" dirty="0" smtClean="0"/>
              <a:t>Discuss the pharmacology of drugs used in treatment of cough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used in </a:t>
            </a:r>
            <a:r>
              <a:rPr lang="en-US" dirty="0" smtClean="0"/>
              <a:t>cough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expectorants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mucolytics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1"/>
            <a:ext cx="91439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Cough suppressants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66</Words>
  <Application>Microsoft Office PowerPoint</Application>
  <PresentationFormat>On-screen Show (4:3)</PresentationFormat>
  <Paragraphs>10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Objectives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Drugs used in cough</vt:lpstr>
      <vt:lpstr>expectorants</vt:lpstr>
      <vt:lpstr>mucolytics</vt:lpstr>
      <vt:lpstr>Cough suppressants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</dc:title>
  <dc:creator>SABOOR</dc:creator>
  <cp:lastModifiedBy>SABOOR</cp:lastModifiedBy>
  <cp:revision>1</cp:revision>
  <dcterms:created xsi:type="dcterms:W3CDTF">2014-09-06T18:37:48Z</dcterms:created>
  <dcterms:modified xsi:type="dcterms:W3CDTF">2014-09-06T21:54:59Z</dcterms:modified>
</cp:coreProperties>
</file>