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culty.mu.edu.sa/malsolai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39552" y="608585"/>
            <a:ext cx="31967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http://faculty.mu.edu.sa/malsolaim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Imag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08920"/>
            <a:ext cx="527685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127</cp:revision>
  <dcterms:created xsi:type="dcterms:W3CDTF">2015-04-10T09:16:03Z</dcterms:created>
  <dcterms:modified xsi:type="dcterms:W3CDTF">2015-04-19T10:33:39Z</dcterms:modified>
</cp:coreProperties>
</file>