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772816"/>
            <a:ext cx="86764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أهداف المقرر: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وصف موجز لنتائج التعلم الأساسية للطلبة المسجلين في المقرر: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Comprehend the central idea and important details of a speech related to professional , social &amp; academic topics.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Differentiate between relevant and irrelevant material in short lectures in order to practice effective note-taking.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Compose and present talks and speeches with clear pronunciation and accurate use of complex grammatical structures.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Evaluate and express opinions on themes introduced while listening.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Use a wide variety of concrete and abstract vocabulary when discussing different topics.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Choose language that is situational and culturally appropriate.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</TotalTime>
  <Words>98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51</cp:revision>
  <dcterms:created xsi:type="dcterms:W3CDTF">2015-04-10T09:16:03Z</dcterms:created>
  <dcterms:modified xsi:type="dcterms:W3CDTF">2015-04-17T08:39:46Z</dcterms:modified>
</cp:coreProperties>
</file>