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6522D7-1C07-4266-AFA2-5AA3AFDFD606}" type="datetimeFigureOut">
              <a:rPr lang="fr-FR" smtClean="0"/>
              <a:pPr/>
              <a:t>10/04/2015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17B73-C50A-43BB-B366-F92C45895A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251520" y="2917975"/>
            <a:ext cx="8604448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t"/>
            <a:endParaRPr lang="fr-FR" sz="1200" dirty="0" smtClean="0"/>
          </a:p>
          <a:p>
            <a:pPr fontAlgn="t"/>
            <a:r>
              <a:rPr lang="fr-FR" sz="1200" dirty="0" smtClean="0"/>
              <a:t> </a:t>
            </a:r>
          </a:p>
          <a:p>
            <a:pPr fontAlgn="t"/>
            <a:r>
              <a:rPr lang="fr-FR" sz="1200" b="1" dirty="0" smtClean="0"/>
              <a:t> </a:t>
            </a:r>
          </a:p>
          <a:p>
            <a:pPr rtl="1"/>
            <a:r>
              <a:rPr lang="en-US" sz="1200" dirty="0" smtClean="0"/>
              <a:t> </a:t>
            </a:r>
            <a:endParaRPr lang="fr-FR" sz="1200" dirty="0"/>
          </a:p>
        </p:txBody>
      </p:sp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1007619"/>
            <a:ext cx="8892480" cy="49859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fontAlgn="base"/>
            <a:r>
              <a:rPr lang="ar-SA" sz="1200" dirty="0" smtClean="0"/>
              <a:t/>
            </a:r>
            <a:br>
              <a:rPr lang="ar-SA" sz="1200" dirty="0" smtClean="0"/>
            </a:br>
            <a:r>
              <a:rPr lang="ar-SA" sz="1200" dirty="0" smtClean="0"/>
              <a:t/>
            </a:r>
            <a:br>
              <a:rPr lang="ar-SA" sz="1200" dirty="0" smtClean="0"/>
            </a:br>
            <a:endParaRPr lang="ar-SA" sz="1200" dirty="0" smtClean="0"/>
          </a:p>
          <a:p>
            <a:pPr rtl="1" fontAlgn="t"/>
            <a:r>
              <a:rPr lang="ar-SA" sz="1200" b="1" dirty="0" err="1" smtClean="0"/>
              <a:t>الأهداف:</a:t>
            </a:r>
            <a:endParaRPr lang="ar-SA" sz="1200" b="1" dirty="0" smtClean="0"/>
          </a:p>
          <a:p>
            <a:pPr rtl="1" fontAlgn="t"/>
            <a:r>
              <a:rPr lang="ar-SA" sz="1200" dirty="0" smtClean="0"/>
              <a:t> بيان قواعد النظام السياسي في الاسلام من خلال نصوص القران و السنه</a:t>
            </a:r>
          </a:p>
          <a:p>
            <a:pPr rtl="1" fontAlgn="t"/>
            <a:r>
              <a:rPr lang="ar-SA" sz="1200" dirty="0" smtClean="0"/>
              <a:t> الرد على </a:t>
            </a:r>
            <a:r>
              <a:rPr lang="ar-SA" sz="1200" dirty="0" err="1" smtClean="0"/>
              <a:t>مايثار</a:t>
            </a:r>
            <a:r>
              <a:rPr lang="ar-SA" sz="1200" dirty="0" smtClean="0"/>
              <a:t> ضد الاسلام من شبهات تتعلق </a:t>
            </a:r>
            <a:r>
              <a:rPr lang="ar-SA" sz="1200" dirty="0" err="1" smtClean="0"/>
              <a:t>بالمراءه</a:t>
            </a:r>
            <a:endParaRPr lang="ar-SA" sz="1200" dirty="0" smtClean="0"/>
          </a:p>
          <a:p>
            <a:pPr rtl="1" fontAlgn="t"/>
            <a:r>
              <a:rPr lang="ar-SA" sz="1200" dirty="0" smtClean="0"/>
              <a:t> حماية الدين الاسلامي من افكار الغرب</a:t>
            </a:r>
          </a:p>
          <a:p>
            <a:pPr rtl="1" fontAlgn="t"/>
            <a:r>
              <a:rPr lang="ar-SA" sz="1200" b="1" dirty="0" smtClean="0"/>
              <a:t/>
            </a:r>
            <a:br>
              <a:rPr lang="ar-SA" sz="1200" b="1" dirty="0" smtClean="0"/>
            </a:br>
            <a:endParaRPr lang="ar-SA" sz="1200" b="1" dirty="0" smtClean="0"/>
          </a:p>
          <a:p>
            <a:pPr rtl="1" fontAlgn="t"/>
            <a:r>
              <a:rPr lang="ar-SA" sz="1200" b="1" dirty="0" smtClean="0"/>
              <a:t>توصيف المقرر </a:t>
            </a:r>
            <a:r>
              <a:rPr lang="ar-SA" sz="1200" b="1" dirty="0" err="1" smtClean="0"/>
              <a:t>الدراسي:</a:t>
            </a:r>
            <a:endParaRPr lang="ar-SA" sz="1200" b="1" dirty="0" smtClean="0"/>
          </a:p>
          <a:p>
            <a:pPr fontAlgn="t"/>
            <a:r>
              <a:rPr lang="ar-SA" sz="1200" dirty="0" smtClean="0"/>
              <a:t>التعرف بالمنهج واهم الموضات التي يتناولها الكتاب المقرر</a:t>
            </a:r>
          </a:p>
          <a:p>
            <a:pPr fontAlgn="t"/>
            <a:r>
              <a:rPr lang="ar-SA" sz="1200" dirty="0" smtClean="0"/>
              <a:t>تعريف </a:t>
            </a:r>
            <a:r>
              <a:rPr lang="ar-SA" sz="1200" dirty="0" err="1" smtClean="0"/>
              <a:t>السياسه</a:t>
            </a:r>
            <a:r>
              <a:rPr lang="ar-SA" sz="1200" dirty="0" smtClean="0"/>
              <a:t> ومصادر علم النظام السياسي في الاسلام و خصائص النظام السياسي في الاسلام </a:t>
            </a:r>
          </a:p>
          <a:p>
            <a:pPr fontAlgn="t"/>
            <a:r>
              <a:rPr lang="ar-SA" sz="1200" dirty="0" smtClean="0"/>
              <a:t>الاحوال السياسيه  قبل </a:t>
            </a:r>
            <a:r>
              <a:rPr lang="ar-SA" sz="1200" dirty="0" err="1" smtClean="0"/>
              <a:t>الاسلام  </a:t>
            </a:r>
            <a:r>
              <a:rPr lang="ar-SA" sz="1200" dirty="0" smtClean="0"/>
              <a:t>_ </a:t>
            </a:r>
            <a:r>
              <a:rPr lang="ar-SA" sz="1200" dirty="0" err="1" smtClean="0"/>
              <a:t>الدولهالاسلاميه</a:t>
            </a:r>
            <a:r>
              <a:rPr lang="ar-SA" sz="1200" dirty="0" smtClean="0"/>
              <a:t> في عهد النبوه العهد المكي و العهد النبوي </a:t>
            </a:r>
          </a:p>
          <a:p>
            <a:pPr fontAlgn="t"/>
            <a:r>
              <a:rPr lang="ar-SA" sz="1200" dirty="0" smtClean="0"/>
              <a:t>تنظيم الدوله </a:t>
            </a:r>
            <a:r>
              <a:rPr lang="ar-SA" sz="1200" dirty="0" err="1" smtClean="0"/>
              <a:t>الاسلاميه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الجديده</a:t>
            </a:r>
            <a:r>
              <a:rPr lang="ar-SA" sz="1200" dirty="0" smtClean="0"/>
              <a:t> وابرز معالمها السياسيه الداخليه </a:t>
            </a:r>
            <a:r>
              <a:rPr lang="ar-SA" sz="1200" dirty="0" err="1" smtClean="0"/>
              <a:t>والخارجيه</a:t>
            </a:r>
            <a:endParaRPr lang="ar-SA" sz="1200" dirty="0" smtClean="0"/>
          </a:p>
          <a:p>
            <a:pPr fontAlgn="t"/>
            <a:r>
              <a:rPr lang="ar-SA" sz="1200" dirty="0" smtClean="0"/>
              <a:t>بعض تشريعات السياسيه </a:t>
            </a:r>
            <a:r>
              <a:rPr lang="ar-SA" sz="1200" dirty="0" err="1" smtClean="0"/>
              <a:t>للدوله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الاسلاميه</a:t>
            </a:r>
            <a:endParaRPr lang="ar-SA" sz="1200" dirty="0" smtClean="0"/>
          </a:p>
          <a:p>
            <a:pPr fontAlgn="t"/>
            <a:r>
              <a:rPr lang="ar-SA" sz="1200" dirty="0" smtClean="0"/>
              <a:t>ملامح السياسيه الداخليه لدوله </a:t>
            </a:r>
            <a:r>
              <a:rPr lang="ar-SA" sz="1200" dirty="0" err="1" smtClean="0"/>
              <a:t>الاسلاميه</a:t>
            </a:r>
            <a:endParaRPr lang="ar-SA" sz="1200" dirty="0" smtClean="0"/>
          </a:p>
          <a:p>
            <a:pPr fontAlgn="t"/>
            <a:r>
              <a:rPr lang="ar-SA" sz="1200" dirty="0" smtClean="0"/>
              <a:t>العلاقات </a:t>
            </a:r>
            <a:r>
              <a:rPr lang="ar-SA" sz="1200" dirty="0" err="1" smtClean="0"/>
              <a:t>الخارجيه</a:t>
            </a:r>
            <a:r>
              <a:rPr lang="ar-SA" sz="1200" dirty="0" smtClean="0"/>
              <a:t> لدوله </a:t>
            </a:r>
            <a:r>
              <a:rPr lang="ar-SA" sz="1200" dirty="0" err="1" smtClean="0"/>
              <a:t>الاسلاميه</a:t>
            </a:r>
            <a:endParaRPr lang="ar-SA" sz="1200" dirty="0" smtClean="0"/>
          </a:p>
          <a:p>
            <a:pPr fontAlgn="t"/>
            <a:r>
              <a:rPr lang="ar-SA" sz="1200" dirty="0" smtClean="0"/>
              <a:t>الدوله </a:t>
            </a:r>
            <a:r>
              <a:rPr lang="ar-SA" sz="1200" dirty="0" err="1" smtClean="0"/>
              <a:t>الاسلاميه</a:t>
            </a:r>
            <a:r>
              <a:rPr lang="ar-SA" sz="1200" dirty="0" smtClean="0"/>
              <a:t> في عهد الخلفاء الراشدين</a:t>
            </a:r>
          </a:p>
          <a:p>
            <a:pPr fontAlgn="t"/>
            <a:r>
              <a:rPr lang="ar-SA" sz="1200" dirty="0" smtClean="0"/>
              <a:t>السياسيه في عهد الخلفاء </a:t>
            </a:r>
            <a:r>
              <a:rPr lang="ar-SA" sz="1200" dirty="0" err="1" smtClean="0"/>
              <a:t>الراشديناركان</a:t>
            </a:r>
            <a:r>
              <a:rPr lang="ar-SA" sz="1200" dirty="0" smtClean="0"/>
              <a:t> الدوله </a:t>
            </a:r>
            <a:r>
              <a:rPr lang="ar-SA" sz="1200" dirty="0" err="1" smtClean="0"/>
              <a:t>الاسلاميه</a:t>
            </a:r>
            <a:endParaRPr lang="ar-SA" sz="1200" dirty="0" smtClean="0"/>
          </a:p>
          <a:p>
            <a:pPr fontAlgn="t"/>
            <a:r>
              <a:rPr lang="ar-SA" sz="1200" dirty="0" smtClean="0"/>
              <a:t>الحكم بما انزل الله</a:t>
            </a:r>
          </a:p>
          <a:p>
            <a:pPr fontAlgn="t"/>
            <a:r>
              <a:rPr lang="ar-SA" sz="1200" dirty="0" smtClean="0"/>
              <a:t>الرعيه_الدار_اولو الامر</a:t>
            </a:r>
          </a:p>
          <a:p>
            <a:pPr fontAlgn="t"/>
            <a:r>
              <a:rPr lang="ar-SA" sz="1200" dirty="0" smtClean="0"/>
              <a:t>السلطات </a:t>
            </a:r>
            <a:r>
              <a:rPr lang="ar-SA" sz="1200" dirty="0" err="1" smtClean="0"/>
              <a:t>الثلاثه</a:t>
            </a:r>
            <a:r>
              <a:rPr lang="ar-SA" sz="1200" dirty="0" smtClean="0"/>
              <a:t> في </a:t>
            </a:r>
            <a:r>
              <a:rPr lang="ar-SA" sz="1200" dirty="0" err="1" smtClean="0"/>
              <a:t>السياسه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الشرعيه </a:t>
            </a:r>
            <a:r>
              <a:rPr lang="ar-SA" sz="1200" dirty="0" smtClean="0"/>
              <a:t>_ </a:t>
            </a:r>
            <a:r>
              <a:rPr lang="ar-SA" sz="1200" dirty="0" err="1" smtClean="0"/>
              <a:t>السلطه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التنظميه</a:t>
            </a:r>
            <a:r>
              <a:rPr lang="ar-SA" sz="1200" dirty="0" smtClean="0"/>
              <a:t> _</a:t>
            </a:r>
            <a:r>
              <a:rPr lang="ar-SA" sz="1200" dirty="0" err="1" smtClean="0"/>
              <a:t>السلطه</a:t>
            </a:r>
            <a:r>
              <a:rPr lang="ar-SA" sz="1200" dirty="0" smtClean="0"/>
              <a:t> </a:t>
            </a:r>
            <a:r>
              <a:rPr lang="ar-SA" sz="1200" dirty="0" err="1" smtClean="0"/>
              <a:t>القضائيه</a:t>
            </a:r>
            <a:r>
              <a:rPr lang="ar-SA" sz="1200" dirty="0" smtClean="0"/>
              <a:t>_ </a:t>
            </a:r>
            <a:r>
              <a:rPr lang="ar-SA" sz="1200" dirty="0" err="1" smtClean="0"/>
              <a:t>السلطه</a:t>
            </a:r>
            <a:r>
              <a:rPr lang="ar-SA" sz="1200" dirty="0" smtClean="0"/>
              <a:t> التنفيذيه.</a:t>
            </a:r>
          </a:p>
          <a:p>
            <a:pPr fontAlgn="t"/>
            <a:r>
              <a:rPr lang="ar-SA" sz="1200" dirty="0" smtClean="0"/>
              <a:t>العلاقة </a:t>
            </a:r>
            <a:r>
              <a:rPr lang="ar-SA" sz="1200" dirty="0" err="1" smtClean="0"/>
              <a:t>الخارجيه</a:t>
            </a:r>
            <a:r>
              <a:rPr lang="ar-SA" sz="1200" dirty="0" smtClean="0"/>
              <a:t> </a:t>
            </a:r>
            <a:r>
              <a:rPr lang="ar-SA" sz="1200" dirty="0" err="1" smtClean="0"/>
              <a:t>للدوله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الاسلاميه</a:t>
            </a:r>
            <a:endParaRPr lang="ar-SA" sz="1200" dirty="0" smtClean="0"/>
          </a:p>
          <a:p>
            <a:pPr fontAlgn="t"/>
            <a:r>
              <a:rPr lang="ar-SA" sz="1200" dirty="0" smtClean="0"/>
              <a:t>مبادئ العلاقات الدوليه في الاسلام</a:t>
            </a:r>
          </a:p>
          <a:p>
            <a:pPr fontAlgn="t"/>
            <a:r>
              <a:rPr lang="ar-SA" sz="1200" dirty="0" smtClean="0"/>
              <a:t>العلاقات </a:t>
            </a:r>
            <a:r>
              <a:rPr lang="ar-SA" sz="1200" dirty="0" err="1" smtClean="0"/>
              <a:t>الخارجيه</a:t>
            </a:r>
            <a:r>
              <a:rPr lang="ar-SA" sz="1200" dirty="0" smtClean="0"/>
              <a:t> </a:t>
            </a:r>
            <a:r>
              <a:rPr lang="ar-SA" sz="1200" dirty="0" err="1" smtClean="0"/>
              <a:t>للدوله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الاسلاميه</a:t>
            </a:r>
            <a:r>
              <a:rPr lang="ar-SA" sz="1200" dirty="0" smtClean="0"/>
              <a:t> في حالة السلم</a:t>
            </a:r>
          </a:p>
          <a:p>
            <a:pPr fontAlgn="t"/>
            <a:r>
              <a:rPr lang="ar-SA" sz="1200" dirty="0" smtClean="0"/>
              <a:t>العلاقات </a:t>
            </a:r>
            <a:r>
              <a:rPr lang="ar-SA" sz="1200" dirty="0" err="1" smtClean="0"/>
              <a:t>الخارجيه</a:t>
            </a:r>
            <a:r>
              <a:rPr lang="ar-SA" sz="1200" dirty="0" smtClean="0"/>
              <a:t> </a:t>
            </a:r>
            <a:r>
              <a:rPr lang="ar-SA" sz="1200" dirty="0" err="1" smtClean="0"/>
              <a:t>للدوله</a:t>
            </a:r>
            <a:r>
              <a:rPr lang="ar-SA" sz="1200" dirty="0" smtClean="0"/>
              <a:t> </a:t>
            </a:r>
            <a:r>
              <a:rPr lang="ar-SA" sz="1200" dirty="0" err="1" smtClean="0"/>
              <a:t>الاسلاميه</a:t>
            </a:r>
            <a:r>
              <a:rPr lang="ar-SA" sz="1200" smtClean="0"/>
              <a:t> في حالة الحرب</a:t>
            </a:r>
            <a:endParaRPr lang="ar-SA" sz="12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2943</TotalTime>
  <Words>0</Words>
  <Application>Microsoft Office PowerPoint</Application>
  <PresentationFormat>Affichage à l'écran (4:3)</PresentationFormat>
  <Paragraphs>27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pc</dc:creator>
  <cp:lastModifiedBy>pc</cp:lastModifiedBy>
  <cp:revision>50</cp:revision>
  <dcterms:created xsi:type="dcterms:W3CDTF">2015-04-10T09:16:03Z</dcterms:created>
  <dcterms:modified xsi:type="dcterms:W3CDTF">2015-04-12T12:40:59Z</dcterms:modified>
</cp:coreProperties>
</file>