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1" d="100"/>
          <a:sy n="71" d="100"/>
        </p:scale>
        <p:origin x="600" y="-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B160A-0CE0-41E8-A9D8-3039E36E52DC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62E43-DB11-4426-B445-334EBDEF6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020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B160A-0CE0-41E8-A9D8-3039E36E52DC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62E43-DB11-4426-B445-334EBDEF6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86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B160A-0CE0-41E8-A9D8-3039E36E52DC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62E43-DB11-4426-B445-334EBDEF6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926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B160A-0CE0-41E8-A9D8-3039E36E52DC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62E43-DB11-4426-B445-334EBDEF6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171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B160A-0CE0-41E8-A9D8-3039E36E52DC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62E43-DB11-4426-B445-334EBDEF6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780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B160A-0CE0-41E8-A9D8-3039E36E52DC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62E43-DB11-4426-B445-334EBDEF6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188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B160A-0CE0-41E8-A9D8-3039E36E52DC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62E43-DB11-4426-B445-334EBDEF6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42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B160A-0CE0-41E8-A9D8-3039E36E52DC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62E43-DB11-4426-B445-334EBDEF6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141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B160A-0CE0-41E8-A9D8-3039E36E52DC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62E43-DB11-4426-B445-334EBDEF6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40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B160A-0CE0-41E8-A9D8-3039E36E52DC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62E43-DB11-4426-B445-334EBDEF6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95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B160A-0CE0-41E8-A9D8-3039E36E52DC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62E43-DB11-4426-B445-334EBDEF6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511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B160A-0CE0-41E8-A9D8-3039E36E52DC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62E43-DB11-4426-B445-334EBDEF6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189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Dla@mu.edu.sa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56447" y="0"/>
            <a:ext cx="10421471" cy="7224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algn="just"/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Location and Space: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Library lies in the College of Science and Humanitarian Studies of </a:t>
            </a:r>
            <a:r>
              <a:rPr lang="en-US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Hotat</a:t>
            </a:r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Sudeer</a:t>
            </a:r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in the ground floor on a space </a:t>
            </a:r>
            <a:r>
              <a:rPr lang="en-US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approx</a:t>
            </a:r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143 square meters.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Library Departments: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·         Library Administration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·         Beneficiary Services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·         Electronic Index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Library's Possessions: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Library possess a range of various information sources objectively and linguistically  with a number of 3601 titles and about 4743 copies and volumes in all Knowledge, sciences, humanitarian researches and general knowledge.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Library Systems: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Management of the library and its indexes will be through its coding system which is considered to be among the modern systems used in the library management.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Library Services: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·         Internal reading service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·         Automatic Search in the library indexes.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·         Reference Services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·         Photography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·         Continuous Updating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·         Internet Service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Contact Information: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E-mail: </a:t>
            </a:r>
            <a:r>
              <a:rPr lang="en-US" b="1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2"/>
              </a:rPr>
              <a:t>Dla@mu.edu.sa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378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2015-04-08T14:14:15Z</dcterms:created>
  <dcterms:modified xsi:type="dcterms:W3CDTF">2015-04-08T14:14:54Z</dcterms:modified>
</cp:coreProperties>
</file>