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1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19/04/2015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19/04/2015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19/04/2015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19/04/2015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19/04/2015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19/04/2015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19/04/2015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19/04/2015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19/04/2015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19/04/2015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19/04/2015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19/04/2015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0" name="Rectangle 186"/>
          <p:cNvSpPr>
            <a:spLocks noChangeArrowheads="1"/>
          </p:cNvSpPr>
          <p:nvPr/>
        </p:nvSpPr>
        <p:spPr bwMode="auto">
          <a:xfrm>
            <a:off x="0" y="1605280"/>
            <a:ext cx="9144000" cy="32624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8000"/>
                </a:solidFill>
                <a:effectLst/>
                <a:latin typeface="Calibri" pitchFamily="34" charset="0"/>
                <a:ea typeface="Times New Roman" pitchFamily="18" charset="0"/>
                <a:cs typeface="Arial" pitchFamily="34" charset="0"/>
              </a:rPr>
              <a:t>Activities is a supporting student ingredients during his studies, and through the development of a variety of good programs, and is one of the means to achieve the goals and objectives of education, it contributes to the student / student create to meet the burdens of life after graduation, and that involving them in programs that are compatible with the educational process and supported to reflect interaction between the college and the environment and the community college to become an important source for the dissemination of religious, scientific, social and cultural awareness and contributing to the achievement of its objectives</a:t>
            </a:r>
            <a:r>
              <a:rPr kumimoji="0" lang="ar-SA" sz="1100" b="1" i="0" u="none" strike="noStrike" cap="none" normalizeH="0" baseline="0" dirty="0" err="1" smtClean="0">
                <a:ln>
                  <a:noFill/>
                </a:ln>
                <a:solidFill>
                  <a:srgbClr val="008000"/>
                </a:solidFill>
                <a:effectLst/>
                <a:latin typeface="Calibri" pitchFamily="34" charset="0"/>
                <a:ea typeface="Times New Roman" pitchFamily="18" charset="0"/>
                <a:cs typeface="Arial" pitchFamily="34" charset="0"/>
              </a:rPr>
              <a:t>.</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100" b="1" i="0" u="none" strike="noStrike" cap="none" normalizeH="0" baseline="0" dirty="0" smtClean="0">
                <a:ln>
                  <a:noFill/>
                </a:ln>
                <a:solidFill>
                  <a:srgbClr val="008000"/>
                </a:solidFill>
                <a:effectLst/>
                <a:latin typeface="Calibri" pitchFamily="34" charset="0"/>
                <a:ea typeface="Times New Roman" pitchFamily="18" charset="0"/>
                <a:cs typeface="Arial" pitchFamily="34" charset="0"/>
              </a:rPr>
              <a:t> </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8000"/>
                </a:solidFill>
                <a:effectLst/>
                <a:latin typeface="Calibri" pitchFamily="34" charset="0"/>
                <a:ea typeface="Times New Roman" pitchFamily="18" charset="0"/>
                <a:cs typeface="Arial" pitchFamily="34" charset="0"/>
              </a:rPr>
              <a:t>Objectives of the activities</a:t>
            </a:r>
            <a:r>
              <a:rPr kumimoji="0" lang="ar-SA" sz="1100" b="1" i="0" u="none" strike="noStrike" cap="none" normalizeH="0" baseline="0" dirty="0" err="1" smtClean="0">
                <a:ln>
                  <a:noFill/>
                </a:ln>
                <a:solidFill>
                  <a:srgbClr val="008000"/>
                </a:solidFill>
                <a:effectLst/>
                <a:latin typeface="Calibri" pitchFamily="34" charset="0"/>
                <a:ea typeface="Times New Roman" pitchFamily="18" charset="0"/>
                <a:cs typeface="Arial" pitchFamily="34" charset="0"/>
              </a:rPr>
              <a:t>:</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8000"/>
                </a:solidFill>
                <a:effectLst/>
                <a:latin typeface="Calibri" pitchFamily="34" charset="0"/>
                <a:ea typeface="Times New Roman" pitchFamily="18" charset="0"/>
                <a:cs typeface="Arial" pitchFamily="34" charset="0"/>
              </a:rPr>
              <a:t>Work on the composition of the student's personality / integrated and balanced student</a:t>
            </a:r>
            <a:r>
              <a:rPr kumimoji="0" lang="ar-SA" sz="1100" b="1" i="0" u="none" strike="noStrike" cap="none" normalizeH="0" baseline="0" dirty="0" err="1" smtClean="0">
                <a:ln>
                  <a:noFill/>
                </a:ln>
                <a:solidFill>
                  <a:srgbClr val="008000"/>
                </a:solidFill>
                <a:effectLst/>
                <a:latin typeface="Calibri" pitchFamily="34" charset="0"/>
                <a:ea typeface="Times New Roman" pitchFamily="18" charset="0"/>
                <a:cs typeface="Arial" pitchFamily="34" charset="0"/>
              </a:rPr>
              <a:t>.</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8000"/>
                </a:solidFill>
                <a:effectLst/>
                <a:latin typeface="Calibri" pitchFamily="34" charset="0"/>
                <a:ea typeface="Times New Roman" pitchFamily="18" charset="0"/>
                <a:cs typeface="Arial" pitchFamily="34" charset="0"/>
              </a:rPr>
              <a:t>Helping to acquire knowledge in various fields</a:t>
            </a:r>
            <a:r>
              <a:rPr kumimoji="0" lang="ar-SA" sz="1100" b="1" i="0" u="none" strike="noStrike" cap="none" normalizeH="0" baseline="0" dirty="0" err="1" smtClean="0">
                <a:ln>
                  <a:noFill/>
                </a:ln>
                <a:solidFill>
                  <a:srgbClr val="008000"/>
                </a:solidFill>
                <a:effectLst/>
                <a:latin typeface="Calibri" pitchFamily="34" charset="0"/>
                <a:ea typeface="Times New Roman" pitchFamily="18" charset="0"/>
                <a:cs typeface="Arial" pitchFamily="34" charset="0"/>
              </a:rPr>
              <a:t>.</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8000"/>
                </a:solidFill>
                <a:effectLst/>
                <a:latin typeface="Calibri" pitchFamily="34" charset="0"/>
                <a:ea typeface="Times New Roman" pitchFamily="18" charset="0"/>
                <a:cs typeface="Arial" pitchFamily="34" charset="0"/>
              </a:rPr>
              <a:t>Deepening Islamic values ​​and social sound</a:t>
            </a:r>
            <a:r>
              <a:rPr kumimoji="0" lang="ar-SA" sz="1100" b="1" i="0" u="none" strike="noStrike" cap="none" normalizeH="0" baseline="0" dirty="0" err="1" smtClean="0">
                <a:ln>
                  <a:noFill/>
                </a:ln>
                <a:solidFill>
                  <a:srgbClr val="008000"/>
                </a:solidFill>
                <a:effectLst/>
                <a:latin typeface="Calibri" pitchFamily="34" charset="0"/>
                <a:ea typeface="Times New Roman" pitchFamily="18" charset="0"/>
                <a:cs typeface="Arial" pitchFamily="34" charset="0"/>
              </a:rPr>
              <a:t>.</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8000"/>
                </a:solidFill>
                <a:effectLst/>
                <a:latin typeface="Calibri" pitchFamily="34" charset="0"/>
                <a:ea typeface="Times New Roman" pitchFamily="18" charset="0"/>
                <a:cs typeface="Arial" pitchFamily="34" charset="0"/>
              </a:rPr>
              <a:t>Take advantage of the leisure time of students in meaningful and useful software</a:t>
            </a:r>
            <a:r>
              <a:rPr kumimoji="0" lang="ar-SA" sz="1100" b="1" i="0" u="none" strike="noStrike" cap="none" normalizeH="0" baseline="0" dirty="0" err="1" smtClean="0">
                <a:ln>
                  <a:noFill/>
                </a:ln>
                <a:solidFill>
                  <a:srgbClr val="008000"/>
                </a:solidFill>
                <a:effectLst/>
                <a:latin typeface="Calibri" pitchFamily="34" charset="0"/>
                <a:ea typeface="Times New Roman" pitchFamily="18" charset="0"/>
                <a:cs typeface="Arial" pitchFamily="34" charset="0"/>
              </a:rPr>
              <a:t>.</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8000"/>
                </a:solidFill>
                <a:effectLst/>
                <a:latin typeface="Calibri" pitchFamily="34" charset="0"/>
                <a:ea typeface="Times New Roman" pitchFamily="18" charset="0"/>
                <a:cs typeface="Arial" pitchFamily="34" charset="0"/>
              </a:rPr>
              <a:t>Creativity and innovation development</a:t>
            </a:r>
            <a:r>
              <a:rPr kumimoji="0" lang="ar-SA" sz="1100" b="1" i="0" u="none" strike="noStrike" cap="none" normalizeH="0" baseline="0" dirty="0" err="1" smtClean="0">
                <a:ln>
                  <a:noFill/>
                </a:ln>
                <a:solidFill>
                  <a:srgbClr val="008000"/>
                </a:solidFill>
                <a:effectLst/>
                <a:latin typeface="Calibri" pitchFamily="34" charset="0"/>
                <a:ea typeface="Times New Roman" pitchFamily="18" charset="0"/>
                <a:cs typeface="Arial" pitchFamily="34" charset="0"/>
              </a:rPr>
              <a:t>.</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8000"/>
                </a:solidFill>
                <a:effectLst/>
                <a:latin typeface="Calibri" pitchFamily="34" charset="0"/>
                <a:ea typeface="Times New Roman" pitchFamily="18" charset="0"/>
                <a:cs typeface="Arial" pitchFamily="34" charset="0"/>
              </a:rPr>
              <a:t>Work on the discovery of capacity and skills development and guiding proper guidance</a:t>
            </a:r>
            <a:r>
              <a:rPr kumimoji="0" lang="ar-SA" sz="1100" b="1" i="0" u="none" strike="noStrike" cap="none" normalizeH="0" baseline="0" dirty="0" err="1" smtClean="0">
                <a:ln>
                  <a:noFill/>
                </a:ln>
                <a:solidFill>
                  <a:srgbClr val="008000"/>
                </a:solidFill>
                <a:effectLst/>
                <a:latin typeface="Calibri" pitchFamily="34" charset="0"/>
                <a:ea typeface="Times New Roman" pitchFamily="18" charset="0"/>
                <a:cs typeface="Arial" pitchFamily="34" charset="0"/>
              </a:rPr>
              <a:t>.</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8000"/>
                </a:solidFill>
                <a:effectLst/>
                <a:latin typeface="Calibri" pitchFamily="34" charset="0"/>
                <a:ea typeface="Times New Roman" pitchFamily="18" charset="0"/>
                <a:cs typeface="Arial" pitchFamily="34" charset="0"/>
              </a:rPr>
              <a:t>Giving and the development of social skills such as skills of communication and dealing with others</a:t>
            </a:r>
            <a:r>
              <a:rPr kumimoji="0" lang="ar-SA" sz="1100" b="1" i="0" u="none" strike="noStrike" cap="none" normalizeH="0" baseline="0" dirty="0" err="1" smtClean="0">
                <a:ln>
                  <a:noFill/>
                </a:ln>
                <a:solidFill>
                  <a:srgbClr val="008000"/>
                </a:solidFill>
                <a:effectLst/>
                <a:latin typeface="Calibri" pitchFamily="34" charset="0"/>
                <a:ea typeface="Times New Roman" pitchFamily="18" charset="0"/>
                <a:cs typeface="Arial" pitchFamily="34" charset="0"/>
              </a:rPr>
              <a:t>.</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8000"/>
                </a:solidFill>
                <a:effectLst/>
                <a:latin typeface="Calibri" pitchFamily="34" charset="0"/>
                <a:ea typeface="Times New Roman" pitchFamily="18" charset="0"/>
                <a:cs typeface="Arial" pitchFamily="34" charset="0"/>
              </a:rPr>
              <a:t>Teamwork and learn to take responsibility</a:t>
            </a:r>
            <a:r>
              <a:rPr kumimoji="0" lang="ar-SA" sz="1100" b="1" i="0" u="none" strike="noStrike" cap="none" normalizeH="0" baseline="0" dirty="0" err="1" smtClean="0">
                <a:ln>
                  <a:noFill/>
                </a:ln>
                <a:solidFill>
                  <a:srgbClr val="008000"/>
                </a:solidFill>
                <a:effectLst/>
                <a:latin typeface="Calibri" pitchFamily="34" charset="0"/>
                <a:ea typeface="Times New Roman" pitchFamily="18" charset="0"/>
                <a:cs typeface="Arial" pitchFamily="34" charset="0"/>
              </a:rPr>
              <a:t>.</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7262</TotalTime>
  <Words>107</Words>
  <Application>Microsoft Office PowerPoint</Application>
  <PresentationFormat>Affichage à l'écran (4:3)</PresentationFormat>
  <Paragraphs>11</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145</cp:revision>
  <dcterms:created xsi:type="dcterms:W3CDTF">2015-04-10T09:16:03Z</dcterms:created>
  <dcterms:modified xsi:type="dcterms:W3CDTF">2015-04-19T21:09:45Z</dcterms:modified>
</cp:coreProperties>
</file>