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1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4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0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4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4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9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4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8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42DBD-7B96-4E27-B1A6-42AE50614F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0FF8-AE2D-41BA-B375-51EDEAED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7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62000" y="609600"/>
            <a:ext cx="7467600" cy="5638800"/>
          </a:xfrm>
        </p:spPr>
        <p:txBody>
          <a:bodyPr>
            <a:normAutofit fontScale="32500" lnSpcReduction="20000"/>
          </a:bodyPr>
          <a:lstStyle/>
          <a:p>
            <a:r>
              <a:rPr lang="en-US" b="1" dirty="0"/>
              <a:t>Tasks of Technical Affairs Agency </a:t>
            </a:r>
            <a:endParaRPr lang="en-US" dirty="0"/>
          </a:p>
          <a:p>
            <a:r>
              <a:rPr lang="en-US" b="1" dirty="0"/>
              <a:t>The Vice Dean for Technical Affairs</a:t>
            </a:r>
            <a:endParaRPr lang="en-US" dirty="0"/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US" dirty="0"/>
              <a:t>The Vice dean's tasks are related to the production of e-courses, and providing technical support for employees of the deanship and the educational and technical projects at the university, and supervision of electronic systems and implementation of e-projects, and processing technical infrastructure for Deanship and its maintenance, and supervision of the maintenance and operation of LMS and other systems, and is followed by an administrative four units :</a:t>
            </a:r>
          </a:p>
          <a:p>
            <a:r>
              <a:rPr lang="en-GB" dirty="0"/>
              <a:t>1) LMS Unit.</a:t>
            </a:r>
            <a:br>
              <a:rPr lang="en-GB" dirty="0"/>
            </a:br>
            <a:r>
              <a:rPr lang="en-GB" dirty="0"/>
              <a:t>2) Technical Support Unit.</a:t>
            </a:r>
            <a:br>
              <a:rPr lang="en-GB" dirty="0"/>
            </a:br>
            <a:r>
              <a:rPr lang="en-GB" dirty="0"/>
              <a:t>3) E-courses Development Unit.</a:t>
            </a:r>
            <a:br>
              <a:rPr lang="en-GB" dirty="0"/>
            </a:br>
            <a:r>
              <a:rPr lang="en-GB" dirty="0"/>
              <a:t>4)  E-tests Development Unit</a:t>
            </a:r>
            <a:r>
              <a:rPr lang="en-US" dirty="0"/>
              <a:t>.</a:t>
            </a:r>
          </a:p>
          <a:p>
            <a:r>
              <a:rPr lang="en-US" dirty="0"/>
              <a:t>these units' tasks are </a:t>
            </a:r>
            <a:r>
              <a:rPr lang="en-US" dirty="0" err="1"/>
              <a:t>mintioned</a:t>
            </a:r>
            <a:r>
              <a:rPr lang="en-US" dirty="0"/>
              <a:t> in the deanship guide .. and the Vice Dean for Technical Affairs is entrusted for the following tasks:</a:t>
            </a:r>
          </a:p>
          <a:p>
            <a:pPr lvl="0"/>
            <a:r>
              <a:rPr lang="ar-SA" dirty="0"/>
              <a:t>     </a:t>
            </a:r>
            <a:endParaRPr lang="en-US" dirty="0"/>
          </a:p>
          <a:p>
            <a:pPr lvl="0"/>
            <a:r>
              <a:rPr lang="en-US" dirty="0"/>
              <a:t>Supervise the functioning of the Agency's units, and the development of operational plans to raise the level of performance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en-US" dirty="0"/>
              <a:t>Establish rules of work procedure  of the agency's general description and duties of its staff and coordination mechanism between its units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en-US" dirty="0"/>
              <a:t>Supervise the implementation of the operational plan of the Agency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en-US" dirty="0"/>
              <a:t>Supervise the follow-up operation and maintenance mechanisms of educational programs as LMS and similar systems in coordination with the Deanship agency for Academic Affairs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en-US" dirty="0"/>
              <a:t>Supervise the processing and evaluation of the technical infrastructure </a:t>
            </a:r>
            <a:r>
              <a:rPr lang="en-US" dirty="0" err="1"/>
              <a:t>atthe</a:t>
            </a:r>
            <a:r>
              <a:rPr lang="en-US" dirty="0"/>
              <a:t> deanship in coordination with the Deanship of Information Technology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en-US" dirty="0"/>
              <a:t>suggest specialized training programs for the staff in technical and technological aspects and forwarded these </a:t>
            </a:r>
            <a:r>
              <a:rPr lang="en-US" dirty="0" err="1"/>
              <a:t>suggessions</a:t>
            </a:r>
            <a:r>
              <a:rPr lang="en-US" dirty="0"/>
              <a:t> to the competent authority in the deanship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en-US" dirty="0"/>
              <a:t>recommendation of the agency need of services from faculty members or others, to work in professional and technical affairs in accordance with the university systems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en-US" dirty="0"/>
              <a:t>Coordinating the work and projects with other agencies related to the deanship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en-US" dirty="0"/>
              <a:t>submit reporting and achievements of the agency periodically to the Dean for approval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en-US" dirty="0"/>
              <a:t>Implementation of the assigned tasks by the </a:t>
            </a:r>
            <a:r>
              <a:rPr lang="en-US" dirty="0" err="1"/>
              <a:t>the</a:t>
            </a:r>
            <a:r>
              <a:rPr lang="en-US" dirty="0"/>
              <a:t> Head of the Deanship Council</a:t>
            </a:r>
            <a:r>
              <a:rPr lang="ar-SA" dirty="0"/>
              <a:t> .</a:t>
            </a:r>
            <a:endParaRPr lang="en-US" dirty="0"/>
          </a:p>
          <a:p>
            <a:r>
              <a:rPr lang="ar-SA" dirty="0"/>
              <a:t> 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923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عرض على الشاشة (3:4)‏</PresentationFormat>
  <Paragraphs>17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2015-04-06T06:42:46Z</dcterms:created>
  <dcterms:modified xsi:type="dcterms:W3CDTF">2015-04-06T06:43:27Z</dcterms:modified>
</cp:coreProperties>
</file>