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476672"/>
            <a:ext cx="6400800" cy="6120680"/>
          </a:xfrm>
        </p:spPr>
        <p:txBody>
          <a:bodyPr>
            <a:normAutofit fontScale="92500" lnSpcReduction="10000"/>
          </a:bodyPr>
          <a:lstStyle/>
          <a:p>
            <a:r>
              <a:rPr lang="ar-SA" b="1" dirty="0"/>
              <a:t>إدارة التعاملات الإلكترونية , ومهامها  و واجباتها كما يلي</a:t>
            </a:r>
            <a:r>
              <a:rPr lang="ar-SA" b="1" dirty="0" smtClean="0"/>
              <a:t>:</a:t>
            </a:r>
            <a:endParaRPr lang="en-US" dirty="0"/>
          </a:p>
          <a:p>
            <a:pPr algn="r"/>
            <a:r>
              <a:rPr lang="ar-SA" dirty="0" smtClean="0"/>
              <a:t>• تطوير </a:t>
            </a:r>
            <a:r>
              <a:rPr lang="ar-SA" dirty="0"/>
              <a:t>خطة الجامعة في استخدامات التقنية و الحاسب الآلي والأنظمة الادارية، والمالية، والأكاديمية، والفنية.</a:t>
            </a:r>
            <a:endParaRPr lang="en-US" dirty="0"/>
          </a:p>
          <a:p>
            <a:pPr algn="r"/>
            <a:r>
              <a:rPr lang="ar-SA" dirty="0" smtClean="0"/>
              <a:t>• متابعة </a:t>
            </a:r>
            <a:r>
              <a:rPr lang="ar-SA" dirty="0"/>
              <a:t>مستجدات الأنظمة المعلوماتية واقتراح ما يناسب احتياج الجامعة.</a:t>
            </a:r>
            <a:endParaRPr lang="en-US" dirty="0"/>
          </a:p>
          <a:p>
            <a:pPr algn="r"/>
            <a:r>
              <a:rPr lang="ar-SA" smtClean="0"/>
              <a:t>• التنسيق </a:t>
            </a:r>
            <a:r>
              <a:rPr lang="ar-SA" dirty="0"/>
              <a:t>مع جهات الجامعة في التحول إلى استخدام الأنظمة المعلوماتية بما يخدم تطوير أداء هذه الجهات لواجباتها ومهامها.</a:t>
            </a:r>
            <a:endParaRPr lang="en-US" dirty="0"/>
          </a:p>
          <a:p>
            <a:r>
              <a:rPr lang="ar-SA" b="1" dirty="0"/>
              <a:t>( والمكلف بها الأستاذ/ محمد بن ابراهيم العبدالهادي , مشرفاً على إدارة التعاملات الإلكترونية لمدة ستة أشهر )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8338474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عرض على الشاشة (3:4)‏</PresentationFormat>
  <Paragraphs>5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1</cp:revision>
  <dcterms:created xsi:type="dcterms:W3CDTF">2015-04-09T22:27:49Z</dcterms:created>
  <dcterms:modified xsi:type="dcterms:W3CDTF">2015-04-09T22:44:12Z</dcterms:modified>
</cp:coreProperties>
</file>