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.hamouda@mu.edu.sa" TargetMode="External"/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.alsohayl@mu.edu.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b="1" dirty="0" smtClean="0"/>
              <a:t>TECHNOLOGY</a:t>
            </a:r>
            <a:br>
              <a:rPr lang="en-US" b="1" dirty="0" smtClean="0"/>
            </a:br>
            <a:r>
              <a:rPr lang="en-US" b="1" dirty="0" smtClean="0"/>
              <a:t> UNIT OF </a:t>
            </a:r>
            <a:r>
              <a:rPr lang="en-US" b="1" dirty="0" smtClean="0"/>
              <a:t>EDUCATIONAL</a:t>
            </a:r>
            <a:endParaRPr lang="fr-FR" dirty="0" smtClean="0"/>
          </a:p>
          <a:p>
            <a:pPr fontAlgn="t"/>
            <a:r>
              <a:rPr lang="en-US" sz="1100" b="1" dirty="0" smtClean="0"/>
              <a:t> </a:t>
            </a:r>
            <a:endParaRPr lang="fr-FR" sz="1100" dirty="0" smtClean="0"/>
          </a:p>
          <a:p>
            <a:pPr fontAlgn="t"/>
            <a:r>
              <a:rPr lang="en-US" sz="1100" dirty="0" smtClean="0"/>
              <a:t> </a:t>
            </a:r>
            <a:endParaRPr lang="fr-FR" sz="1100" dirty="0" smtClean="0"/>
          </a:p>
          <a:p>
            <a:pPr fontAlgn="t"/>
            <a:r>
              <a:rPr lang="en-US" sz="1100" dirty="0" smtClean="0"/>
              <a:t> </a:t>
            </a:r>
            <a:endParaRPr lang="fr-FR" sz="1100" dirty="0" smtClean="0"/>
          </a:p>
          <a:p>
            <a:pPr fontAlgn="t"/>
            <a:r>
              <a:rPr lang="en-US" sz="1100" dirty="0" smtClean="0"/>
              <a:t> </a:t>
            </a:r>
            <a:endParaRPr lang="fr-FR" sz="1100" dirty="0" smtClean="0"/>
          </a:p>
          <a:p>
            <a:pPr fontAlgn="t"/>
            <a:r>
              <a:rPr lang="en-US" sz="1100" b="1" dirty="0" smtClean="0"/>
              <a:t>Coordinator (male student section):</a:t>
            </a:r>
            <a:endParaRPr lang="fr-FR" sz="1100" dirty="0" smtClean="0"/>
          </a:p>
          <a:p>
            <a:pPr fontAlgn="base"/>
            <a:r>
              <a:rPr lang="en-US" sz="1100" dirty="0" smtClean="0"/>
              <a:t>Mr. </a:t>
            </a:r>
            <a:r>
              <a:rPr lang="en-US" sz="1100" dirty="0" err="1" smtClean="0"/>
              <a:t>Hassen</a:t>
            </a:r>
            <a:r>
              <a:rPr lang="en-US" sz="1100" dirty="0" smtClean="0"/>
              <a:t> </a:t>
            </a:r>
            <a:r>
              <a:rPr lang="en-US" sz="1100" dirty="0" err="1" smtClean="0"/>
              <a:t>Naser</a:t>
            </a:r>
            <a:r>
              <a:rPr lang="en-US" sz="1100" dirty="0" smtClean="0"/>
              <a:t> </a:t>
            </a:r>
            <a:r>
              <a:rPr lang="en-US" sz="1100" dirty="0" err="1" smtClean="0"/>
              <a:t>Hamouda</a:t>
            </a:r>
            <a:r>
              <a:rPr lang="en-US" sz="1100" dirty="0" smtClean="0"/>
              <a:t>         Email: </a:t>
            </a:r>
            <a:r>
              <a:rPr lang="en-US" sz="1100" dirty="0" smtClean="0">
                <a:hlinkClick r:id="rId3"/>
              </a:rPr>
              <a:t>h.hamouda@mu.edu.sa</a:t>
            </a:r>
            <a:r>
              <a:rPr lang="en-US" sz="1100" dirty="0" smtClean="0"/>
              <a:t>          EXT: 4682</a:t>
            </a:r>
            <a:endParaRPr lang="fr-FR" sz="1100" dirty="0" smtClean="0"/>
          </a:p>
          <a:p>
            <a:pPr fontAlgn="t"/>
            <a:r>
              <a:rPr lang="en-US" sz="1100" b="1" dirty="0" smtClean="0"/>
              <a:t>Unit Coordinator (female student section):</a:t>
            </a:r>
            <a:endParaRPr lang="fr-FR" sz="1100" dirty="0" smtClean="0"/>
          </a:p>
          <a:p>
            <a:pPr fontAlgn="base"/>
            <a:r>
              <a:rPr lang="en-US" sz="1100" dirty="0" smtClean="0"/>
              <a:t>Ms. </a:t>
            </a:r>
            <a:r>
              <a:rPr lang="en-US" sz="1100" dirty="0" err="1" smtClean="0"/>
              <a:t>Anfal</a:t>
            </a:r>
            <a:r>
              <a:rPr lang="en-US" sz="1100" dirty="0" smtClean="0"/>
              <a:t> Muhammad Al-</a:t>
            </a:r>
            <a:r>
              <a:rPr lang="en-US" sz="1100" dirty="0" err="1" smtClean="0"/>
              <a:t>Sehail</a:t>
            </a:r>
            <a:r>
              <a:rPr lang="en-US" sz="1100" dirty="0" smtClean="0"/>
              <a:t>    Email: </a:t>
            </a:r>
            <a:r>
              <a:rPr lang="en-US" sz="1100" dirty="0" smtClean="0">
                <a:hlinkClick r:id="rId4"/>
              </a:rPr>
              <a:t>a.alsohayl@mu.edu.sa</a:t>
            </a:r>
            <a:r>
              <a:rPr lang="en-US" sz="1100" dirty="0" smtClean="0"/>
              <a:t>              EXT: 4563</a:t>
            </a:r>
            <a:endParaRPr lang="fr-FR" sz="1100" dirty="0" smtClean="0"/>
          </a:p>
          <a:p>
            <a:pPr fontAlgn="t"/>
            <a:r>
              <a:rPr lang="en-US" sz="1100" dirty="0" smtClean="0"/>
              <a:t> </a:t>
            </a:r>
            <a:endParaRPr lang="fr-FR" sz="1100" dirty="0" smtClean="0"/>
          </a:p>
          <a:p>
            <a:pPr fontAlgn="t"/>
            <a:r>
              <a:rPr lang="en-US" sz="1100" b="1" dirty="0" smtClean="0"/>
              <a:t> </a:t>
            </a:r>
            <a:endParaRPr lang="fr-FR" sz="1100" dirty="0" smtClean="0"/>
          </a:p>
          <a:p>
            <a:pPr fontAlgn="base"/>
            <a:r>
              <a:rPr lang="en-US" sz="1100" b="1" dirty="0" smtClean="0"/>
              <a:t>INTRODUCTION TO THE UNIT </a:t>
            </a:r>
            <a:endParaRPr lang="fr-FR" sz="1100" dirty="0" smtClean="0"/>
          </a:p>
          <a:p>
            <a:pPr fontAlgn="base"/>
            <a:r>
              <a:rPr lang="en-US" sz="1100" dirty="0" smtClean="0"/>
              <a:t>The Unit aims at the use of e-learning and its application at the College of Science and Humanities in </a:t>
            </a:r>
            <a:r>
              <a:rPr lang="en-US" sz="1100" dirty="0" err="1" smtClean="0"/>
              <a:t>Ghaat</a:t>
            </a:r>
            <a:r>
              <a:rPr lang="en-US" sz="1100" dirty="0" smtClean="0"/>
              <a:t> leading to the development of standards and enhancement of the application of e-learning technology in the education process at the College. Thus, continuous improvement and the creation of flexible educational environment would be guaranteed, achieving the goals and aspirations of </a:t>
            </a:r>
            <a:r>
              <a:rPr lang="en-US" sz="1100" dirty="0" err="1" smtClean="0"/>
              <a:t>Majmaah</a:t>
            </a:r>
            <a:r>
              <a:rPr lang="en-US" sz="1100" dirty="0" smtClean="0"/>
              <a:t> University. </a:t>
            </a:r>
            <a:endParaRPr lang="fr-FR" sz="1100" dirty="0" smtClean="0"/>
          </a:p>
          <a:p>
            <a:pPr fontAlgn="base"/>
            <a:r>
              <a:rPr lang="en-US" sz="1100" dirty="0" smtClean="0"/>
              <a:t> </a:t>
            </a:r>
            <a:endParaRPr lang="fr-FR" sz="1100" dirty="0" smtClean="0"/>
          </a:p>
          <a:p>
            <a:pPr fontAlgn="base"/>
            <a:r>
              <a:rPr lang="en-US" sz="1100" b="1" dirty="0" smtClean="0"/>
              <a:t>THE UNIT’S MISSION </a:t>
            </a:r>
            <a:endParaRPr lang="fr-FR" sz="1100" dirty="0" smtClean="0"/>
          </a:p>
          <a:p>
            <a:pPr fontAlgn="base"/>
            <a:r>
              <a:rPr lang="en-US" sz="1100" dirty="0" smtClean="0"/>
              <a:t>1- Spreading the awareness of e-learning at the college for the general benefit from continuing education. </a:t>
            </a:r>
            <a:endParaRPr lang="fr-FR" sz="1100" dirty="0" smtClean="0"/>
          </a:p>
          <a:p>
            <a:pPr fontAlgn="base"/>
            <a:r>
              <a:rPr lang="en-US" sz="1100" dirty="0" smtClean="0"/>
              <a:t>2- Offering the best management of e-learning at the college and designing e-syllabi. </a:t>
            </a:r>
            <a:endParaRPr lang="fr-FR" sz="1100" dirty="0" smtClean="0"/>
          </a:p>
          <a:p>
            <a:pPr fontAlgn="base"/>
            <a:r>
              <a:rPr lang="en-US" sz="1100" dirty="0" smtClean="0"/>
              <a:t>3- Preparation of college faculty members and students to deal with e-curricula. </a:t>
            </a:r>
            <a:endParaRPr lang="fr-FR" sz="1100" dirty="0" smtClean="0"/>
          </a:p>
          <a:p>
            <a:pPr fontAlgn="base"/>
            <a:r>
              <a:rPr lang="en-US" sz="1100" dirty="0" smtClean="0"/>
              <a:t>4- Holding training courses and workshops on e-learning and its development at the college. </a:t>
            </a:r>
            <a:endParaRPr lang="fr-FR" sz="1100" dirty="0" smtClean="0"/>
          </a:p>
          <a:p>
            <a:pPr fontAlgn="base"/>
            <a:r>
              <a:rPr lang="en-US" sz="1100" dirty="0" smtClean="0"/>
              <a:t>5- Providing technical support to students and faculty members. </a:t>
            </a:r>
            <a:endParaRPr lang="fr-FR" sz="1100" dirty="0" smtClean="0"/>
          </a:p>
          <a:p>
            <a:pPr fontAlgn="base"/>
            <a:r>
              <a:rPr lang="en-US" sz="1100" dirty="0" smtClean="0"/>
              <a:t>6- Providing all operation and technical requirements and tools at the college. </a:t>
            </a:r>
            <a:endParaRPr lang="fr-FR" sz="1100" dirty="0" smtClean="0"/>
          </a:p>
          <a:p>
            <a:pPr fontAlgn="base"/>
            <a:r>
              <a:rPr lang="en-US" sz="1100" dirty="0" smtClean="0"/>
              <a:t> </a:t>
            </a:r>
            <a:endParaRPr lang="fr-FR" sz="1100" dirty="0" smtClean="0"/>
          </a:p>
          <a:p>
            <a:pPr fontAlgn="base"/>
            <a:r>
              <a:rPr lang="en-US" sz="1100" b="1" dirty="0" smtClean="0"/>
              <a:t>UNIT’S TASKS </a:t>
            </a:r>
            <a:endParaRPr lang="fr-FR" sz="1100" dirty="0" smtClean="0"/>
          </a:p>
          <a:p>
            <a:pPr fontAlgn="base"/>
            <a:r>
              <a:rPr lang="en-US" sz="1100" dirty="0" smtClean="0"/>
              <a:t>The unit is trying to be the communication channel between the college and the Deanship of E-learning, providing training, management, maintenance, analysis and provision of needs in addition to its contribution to the making and implementation of the Deanship annual plans. </a:t>
            </a:r>
            <a:endParaRPr lang="fr-FR" sz="1100" dirty="0" smtClean="0"/>
          </a:p>
          <a:p>
            <a:pPr fontAlgn="base"/>
            <a:r>
              <a:rPr lang="en-US" sz="1100" dirty="0" smtClean="0"/>
              <a:t>THE Unit’s TASKS INCLUDE: </a:t>
            </a:r>
            <a:endParaRPr lang="fr-FR" sz="1100" dirty="0" smtClean="0"/>
          </a:p>
          <a:p>
            <a:pPr fontAlgn="base"/>
            <a:r>
              <a:rPr lang="en-US" sz="1100" dirty="0" smtClean="0"/>
              <a:t>1- Training college students, faculty members and staff. </a:t>
            </a:r>
            <a:endParaRPr lang="fr-FR" sz="1100" dirty="0" smtClean="0"/>
          </a:p>
          <a:p>
            <a:pPr fontAlgn="base"/>
            <a:r>
              <a:rPr lang="en-US" sz="1100" dirty="0" smtClean="0"/>
              <a:t>2- Providing maintenance of educational tools of e-learning department at the college. </a:t>
            </a:r>
            <a:endParaRPr lang="fr-FR" sz="1100" dirty="0" smtClean="0"/>
          </a:p>
          <a:p>
            <a:pPr fontAlgn="base"/>
            <a:r>
              <a:rPr lang="en-US" sz="1100" dirty="0" smtClean="0"/>
              <a:t>3- Preparation of a semester report concerning the achievements of the unit. </a:t>
            </a:r>
            <a:endParaRPr lang="fr-FR" sz="1100" dirty="0" smtClean="0"/>
          </a:p>
          <a:p>
            <a:pPr fontAlgn="base"/>
            <a:r>
              <a:rPr lang="en-US" sz="1100" dirty="0" smtClean="0"/>
              <a:t> </a:t>
            </a:r>
            <a:endParaRPr lang="fr-FR" sz="1100" dirty="0" smtClean="0"/>
          </a:p>
          <a:p>
            <a:pPr fontAlgn="base"/>
            <a:r>
              <a:rPr lang="en-US" sz="1100" b="1" dirty="0" smtClean="0"/>
              <a:t>TASKS OF E-LEARNING COORDINATOR </a:t>
            </a:r>
            <a:endParaRPr lang="fr-FR" sz="1100" dirty="0" smtClean="0"/>
          </a:p>
          <a:p>
            <a:pPr fontAlgn="base"/>
            <a:r>
              <a:rPr lang="en-US" sz="1100" dirty="0" smtClean="0"/>
              <a:t>1- Contributing to spreading e-learning at the college. </a:t>
            </a:r>
            <a:endParaRPr lang="fr-FR" sz="1100" dirty="0" smtClean="0"/>
          </a:p>
          <a:p>
            <a:pPr fontAlgn="base"/>
            <a:r>
              <a:rPr lang="en-US" sz="1100" dirty="0" smtClean="0"/>
              <a:t>2- Contributing to making and activating plans of training programs at the college in coordination with a certified trainer. </a:t>
            </a:r>
            <a:endParaRPr lang="fr-FR" sz="1100" dirty="0" smtClean="0"/>
          </a:p>
          <a:p>
            <a:pPr fontAlgn="base"/>
            <a:r>
              <a:rPr lang="en-US" sz="1100" dirty="0" smtClean="0"/>
              <a:t>3- Training faculty members, staff and students of the college on managing e-learning and its tools in the college. </a:t>
            </a:r>
            <a:endParaRPr lang="fr-FR" sz="1100" dirty="0" smtClean="0"/>
          </a:p>
          <a:p>
            <a:pPr fontAlgn="base"/>
            <a:r>
              <a:rPr lang="en-US" sz="1100" dirty="0" smtClean="0"/>
              <a:t>4- Preparing a semester report about the activities of the e-learning unit at the department</a:t>
            </a:r>
            <a:endParaRPr lang="fr-FR" sz="1100" dirty="0" smtClean="0"/>
          </a:p>
          <a:p>
            <a:pPr rtl="1"/>
            <a:r>
              <a:rPr lang="en-US" sz="1100" dirty="0" smtClean="0"/>
              <a:t> </a:t>
            </a:r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5663</TotalTime>
  <Words>1</Words>
  <Application>Microsoft Office PowerPoint</Application>
  <PresentationFormat>Affichage à l'écran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109</cp:revision>
  <dcterms:created xsi:type="dcterms:W3CDTF">2015-04-10T09:16:03Z</dcterms:created>
  <dcterms:modified xsi:type="dcterms:W3CDTF">2015-04-18T16:46:18Z</dcterms:modified>
</cp:coreProperties>
</file>