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7925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006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291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7135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9900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727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276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390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452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090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566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C5C93-D0C5-49CC-8A8A-DA7048C04C6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46620-C7E2-44E5-A09D-D06AE35C1B4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301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د محمد الشريف\ملف البطاقات العلمية رجال\اسماء الاعضاء جديد3\شريحة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9232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2015-04-11T12:29:57Z</dcterms:created>
  <dcterms:modified xsi:type="dcterms:W3CDTF">2015-04-11T12:30:13Z</dcterms:modified>
</cp:coreProperties>
</file>