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C5C93-D0C5-49CC-8A8A-DA7048C04C63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6620-C7E2-44E5-A09D-D06AE35C1B4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79258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C5C93-D0C5-49CC-8A8A-DA7048C04C63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6620-C7E2-44E5-A09D-D06AE35C1B4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00066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C5C93-D0C5-49CC-8A8A-DA7048C04C63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6620-C7E2-44E5-A09D-D06AE35C1B4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222914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C5C93-D0C5-49CC-8A8A-DA7048C04C63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6620-C7E2-44E5-A09D-D06AE35C1B4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671359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C5C93-D0C5-49CC-8A8A-DA7048C04C63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6620-C7E2-44E5-A09D-D06AE35C1B4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99006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C5C93-D0C5-49CC-8A8A-DA7048C04C63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6620-C7E2-44E5-A09D-D06AE35C1B4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9727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C5C93-D0C5-49CC-8A8A-DA7048C04C63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6620-C7E2-44E5-A09D-D06AE35C1B4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072763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C5C93-D0C5-49CC-8A8A-DA7048C04C63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6620-C7E2-44E5-A09D-D06AE35C1B4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03902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C5C93-D0C5-49CC-8A8A-DA7048C04C63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6620-C7E2-44E5-A09D-D06AE35C1B4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54522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C5C93-D0C5-49CC-8A8A-DA7048C04C63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6620-C7E2-44E5-A09D-D06AE35C1B4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10909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C5C93-D0C5-49CC-8A8A-DA7048C04C63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6620-C7E2-44E5-A09D-D06AE35C1B4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75662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C5C93-D0C5-49CC-8A8A-DA7048C04C63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46620-C7E2-44E5-A09D-D06AE35C1B4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023010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/>
          </a:p>
        </p:txBody>
      </p:sp>
      <p:pic>
        <p:nvPicPr>
          <p:cNvPr id="1026" name="Picture 2" descr="H:\د محمد الشريف\ملف البطاقات العلمية رجال\اسماء الاعضاء جديد3\شريحة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692328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hp</dc:creator>
  <cp:lastModifiedBy>hp</cp:lastModifiedBy>
  <cp:revision>1</cp:revision>
  <dcterms:created xsi:type="dcterms:W3CDTF">2015-04-11T12:29:57Z</dcterms:created>
  <dcterms:modified xsi:type="dcterms:W3CDTF">2015-04-11T12:30:13Z</dcterms:modified>
</cp:coreProperties>
</file>