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7622A-7A85-4BFA-BBD0-E9F1E80C4E42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64901-1D29-450E-8BEB-17743E49676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357166"/>
            <a:ext cx="352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http://faculty.mu.edu.sa/aalsadoun</a:t>
            </a:r>
            <a:endParaRPr lang="fr-FR" dirty="0"/>
          </a:p>
        </p:txBody>
      </p:sp>
      <p:pic>
        <p:nvPicPr>
          <p:cNvPr id="1026" name="Picture 2" descr="C:\Users\Nihel\Desktop\ELGHAT\BUSINESS\abdallah saadoun\abdallah saadou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94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2015-03-29T10:36:58Z</dcterms:created>
  <dcterms:modified xsi:type="dcterms:W3CDTF">2015-03-29T10:38:00Z</dcterms:modified>
</cp:coreProperties>
</file>