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9D299-910B-4C93-BAC7-170AC4A88EFE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4198A-21CC-4D0F-94FE-F2CF6C44BF3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368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http://faculty.mu.edu.sa/ababiker</a:t>
            </a:r>
            <a:endParaRPr lang="fr-FR" dirty="0"/>
          </a:p>
        </p:txBody>
      </p:sp>
      <p:pic>
        <p:nvPicPr>
          <p:cNvPr id="1026" name="Picture 2" descr="C:\Users\Nihel\Desktop\ELGHAT\abdelaziz babaker\abdelaziz babak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2788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2015-03-26T22:01:52Z</dcterms:created>
  <dcterms:modified xsi:type="dcterms:W3CDTF">2015-03-26T22:02:35Z</dcterms:modified>
</cp:coreProperties>
</file>