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21F4A-90CE-42A3-8A8B-1B11E64FE1D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43EF-B2EA-46CC-B863-DDF6C7D3D23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http://faculty.mu.edu.sa/aalajlan</a:t>
            </a:r>
            <a:endParaRPr lang="fr-FR" dirty="0"/>
          </a:p>
        </p:txBody>
      </p:sp>
      <p:pic>
        <p:nvPicPr>
          <p:cNvPr id="1026" name="Picture 2" descr="C:\Users\Nihel\Desktop\ELGHAT\droit\abdulaziz alajlan\abdulaziz alajl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72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2015-04-01T20:05:37Z</dcterms:created>
  <dcterms:modified xsi:type="dcterms:W3CDTF">2015-04-01T20:06:49Z</dcterms:modified>
</cp:coreProperties>
</file>