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8E5D3-67B4-4130-917C-6F104787263B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6E82E-6FFD-41B2-B512-B9CD1E7BAA1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357166"/>
            <a:ext cx="3628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http://faculty.mu.edu.sa/aallowaihiq</a:t>
            </a:r>
            <a:endParaRPr lang="fr-FR" dirty="0"/>
          </a:p>
        </p:txBody>
      </p:sp>
      <p:pic>
        <p:nvPicPr>
          <p:cNvPr id="1026" name="Picture 2" descr="C:\Users\Nihel\Desktop\ELGHAT\droit\abdullah allowaihiq\abdullah allowaihi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9144000" cy="2740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2015-04-01T20:10:30Z</dcterms:created>
  <dcterms:modified xsi:type="dcterms:W3CDTF">2015-04-01T20:11:37Z</dcterms:modified>
</cp:coreProperties>
</file>