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D293-5024-402A-BAAD-5AAE226D401A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C1F7-7096-4F90-93C5-FEED855F9E3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D293-5024-402A-BAAD-5AAE226D401A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C1F7-7096-4F90-93C5-FEED855F9E3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D293-5024-402A-BAAD-5AAE226D401A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C1F7-7096-4F90-93C5-FEED855F9E3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D293-5024-402A-BAAD-5AAE226D401A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C1F7-7096-4F90-93C5-FEED855F9E3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D293-5024-402A-BAAD-5AAE226D401A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C1F7-7096-4F90-93C5-FEED855F9E3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D293-5024-402A-BAAD-5AAE226D401A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C1F7-7096-4F90-93C5-FEED855F9E3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D293-5024-402A-BAAD-5AAE226D401A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C1F7-7096-4F90-93C5-FEED855F9E3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D293-5024-402A-BAAD-5AAE226D401A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C1F7-7096-4F90-93C5-FEED855F9E3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D293-5024-402A-BAAD-5AAE226D401A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C1F7-7096-4F90-93C5-FEED855F9E3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D293-5024-402A-BAAD-5AAE226D401A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C1F7-7096-4F90-93C5-FEED855F9E3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D293-5024-402A-BAAD-5AAE226D401A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C1F7-7096-4F90-93C5-FEED855F9E3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8D293-5024-402A-BAAD-5AAE226D401A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FC1F7-7096-4F90-93C5-FEED855F9E3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28596" y="285728"/>
            <a:ext cx="3268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http://faculty.mu.edu.sa/aalturki</a:t>
            </a:r>
            <a:endParaRPr lang="fr-FR" dirty="0"/>
          </a:p>
        </p:txBody>
      </p:sp>
      <p:pic>
        <p:nvPicPr>
          <p:cNvPr id="7" name="Image 6" descr="C:\Users\Nihel\Desktop\ELGHAT\abrar torki\abrar torki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428736"/>
            <a:ext cx="757242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2015-03-26T22:28:49Z</dcterms:created>
  <dcterms:modified xsi:type="dcterms:W3CDTF">2015-03-26T22:29:43Z</dcterms:modified>
</cp:coreProperties>
</file>