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146DD-1409-4A1B-A248-FA3A2B065AEF}" type="datetimeFigureOut">
              <a:rPr lang="fr-FR" smtClean="0"/>
              <a:t>26/03/2015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81BAC-CD43-4A7F-8953-9966E7F31A97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71480"/>
            <a:ext cx="3766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http://faculty.mu.edu.sa/aalshammari</a:t>
            </a:r>
            <a:endParaRPr lang="fr-FR" dirty="0"/>
          </a:p>
        </p:txBody>
      </p:sp>
      <p:pic>
        <p:nvPicPr>
          <p:cNvPr id="1026" name="Picture 2" descr="C:\Users\Nihel\Desktop\ELGHAT\adel elshamri\adel elshamr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00174"/>
            <a:ext cx="9144000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2015-03-26T21:58:14Z</dcterms:created>
  <dcterms:modified xsi:type="dcterms:W3CDTF">2015-03-26T21:58:56Z</dcterms:modified>
</cp:coreProperties>
</file>