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55B14-CC37-44B4-B722-8DC0128D620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BD993-933B-4519-ACEF-D25ED87466C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428604"/>
            <a:ext cx="3281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http://faculty.mu.edu.sa/aalzube</a:t>
            </a:r>
            <a:endParaRPr lang="fr-FR" dirty="0"/>
          </a:p>
        </p:txBody>
      </p:sp>
      <p:pic>
        <p:nvPicPr>
          <p:cNvPr id="1026" name="Picture 2" descr="C:\Users\Nihel\Desktop\ELGHAT\english\ahmad fayez\ahmad faye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2770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2015-03-27T19:28:13Z</dcterms:created>
  <dcterms:modified xsi:type="dcterms:W3CDTF">2015-03-27T19:29:32Z</dcterms:modified>
</cp:coreProperties>
</file>