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76C1-6D0A-432D-86C5-176AD831FD0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CF48-FC7D-4E72-BF0D-55B1CAB9631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76C1-6D0A-432D-86C5-176AD831FD0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CF48-FC7D-4E72-BF0D-55B1CAB9631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76C1-6D0A-432D-86C5-176AD831FD0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CF48-FC7D-4E72-BF0D-55B1CAB9631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76C1-6D0A-432D-86C5-176AD831FD0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CF48-FC7D-4E72-BF0D-55B1CAB9631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76C1-6D0A-432D-86C5-176AD831FD0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CF48-FC7D-4E72-BF0D-55B1CAB9631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76C1-6D0A-432D-86C5-176AD831FD0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CF48-FC7D-4E72-BF0D-55B1CAB9631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76C1-6D0A-432D-86C5-176AD831FD0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CF48-FC7D-4E72-BF0D-55B1CAB9631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76C1-6D0A-432D-86C5-176AD831FD0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CF48-FC7D-4E72-BF0D-55B1CAB9631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76C1-6D0A-432D-86C5-176AD831FD0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CF48-FC7D-4E72-BF0D-55B1CAB9631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76C1-6D0A-432D-86C5-176AD831FD0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CF48-FC7D-4E72-BF0D-55B1CAB9631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76C1-6D0A-432D-86C5-176AD831FD0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CF48-FC7D-4E72-BF0D-55B1CAB9631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176C1-6D0A-432D-86C5-176AD831FD0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CF48-FC7D-4E72-BF0D-55B1CAB9631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20" y="500042"/>
            <a:ext cx="33598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http://faculty.mu.edu.sa/aalsaawi</a:t>
            </a:r>
            <a:endParaRPr lang="fr-FR" dirty="0"/>
          </a:p>
        </p:txBody>
      </p:sp>
      <p:pic>
        <p:nvPicPr>
          <p:cNvPr id="1026" name="Picture 2" descr="C:\Users\Nihel\Desktop\ELGHAT\english\ali saoui\ali saou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9144000" cy="27937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2015-03-27T20:11:02Z</dcterms:created>
  <dcterms:modified xsi:type="dcterms:W3CDTF">2015-03-27T20:12:24Z</dcterms:modified>
</cp:coreProperties>
</file>