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3D4CE-3E71-4441-9115-4C46A0F31A10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AA0A5-0B83-4E3F-9C3E-6F74EFD625B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5720" y="500042"/>
            <a:ext cx="3429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http://faculty.mu.edu.sa/aalsohayl</a:t>
            </a:r>
            <a:endParaRPr lang="fr-FR" dirty="0"/>
          </a:p>
        </p:txBody>
      </p:sp>
      <p:pic>
        <p:nvPicPr>
          <p:cNvPr id="1026" name="Picture 2" descr="C:\Users\Nihel\Desktop\ELGHAT\anfal elsahil\anfal alsah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32512"/>
            <a:ext cx="9144000" cy="2792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2015-03-26T22:32:14Z</dcterms:created>
  <dcterms:modified xsi:type="dcterms:W3CDTF">2015-03-26T22:33:29Z</dcterms:modified>
</cp:coreProperties>
</file>