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170F4-DB3D-4103-ADC3-0B46756D69F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B2CCF-B315-4DF5-A080-7A4D2D6127B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357166"/>
            <a:ext cx="337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http://faculty.mu.edu.sa/aaladhar</a:t>
            </a:r>
            <a:endParaRPr lang="fr-FR" dirty="0"/>
          </a:p>
        </p:txBody>
      </p:sp>
      <p:pic>
        <p:nvPicPr>
          <p:cNvPr id="1026" name="Picture 2" descr="C:\Users\Nihel\Desktop\ELGHAT\droit\anis alaadhar\anis alaadh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9144000" cy="2790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2015-04-01T20:01:31Z</dcterms:created>
  <dcterms:modified xsi:type="dcterms:W3CDTF">2015-04-01T20:02:41Z</dcterms:modified>
</cp:coreProperties>
</file>