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C4E30-084C-484C-9DFC-273437704738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94C3E-FD7A-42F2-A7D6-F03550234D4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357166"/>
            <a:ext cx="3376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http://faculty.mu.edu.sa/baluhaib</a:t>
            </a:r>
            <a:endParaRPr lang="fr-FR" dirty="0"/>
          </a:p>
        </p:txBody>
      </p:sp>
      <p:pic>
        <p:nvPicPr>
          <p:cNvPr id="1026" name="Picture 2" descr="C:\Users\Nihel\Desktop\ELGHAT\BUSINESS\basem lahib\basem lahi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2808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2015-03-29T10:40:17Z</dcterms:created>
  <dcterms:modified xsi:type="dcterms:W3CDTF">2015-03-29T10:41:05Z</dcterms:modified>
</cp:coreProperties>
</file>