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0E43-9B67-4977-BC00-D098ED4B59E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EE59-2020-4C83-8928-9690BBCAE0C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642918"/>
            <a:ext cx="386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http://faculty.mu.edu.sa/algmohmmed</a:t>
            </a:r>
            <a:endParaRPr lang="fr-FR" dirty="0"/>
          </a:p>
        </p:txBody>
      </p:sp>
      <p:pic>
        <p:nvPicPr>
          <p:cNvPr id="1026" name="Picture 2" descr="C:\Users\Nihel\Desktop\ELGHAT\chafii-jaafar\chafii jaaf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6802"/>
            <a:ext cx="9144000" cy="2844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2015-03-26T21:37:05Z</dcterms:created>
  <dcterms:modified xsi:type="dcterms:W3CDTF">2015-03-26T21:37:45Z</dcterms:modified>
</cp:coreProperties>
</file>