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4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9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7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6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1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5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1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BFF9-557C-44AE-879C-76346C83C8B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966E-2A74-442F-BA83-74944661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5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3058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44782"/>
            <a:ext cx="6862844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5204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2</cp:revision>
  <dcterms:created xsi:type="dcterms:W3CDTF">2015-04-09T05:44:02Z</dcterms:created>
  <dcterms:modified xsi:type="dcterms:W3CDTF">2015-04-09T06:09:47Z</dcterms:modified>
</cp:coreProperties>
</file>