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FC695-5AC5-440E-A971-29144319D3DB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335F4-41EE-4790-992C-B69A6A37669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571480"/>
            <a:ext cx="334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http://faculty.mu.edu.sa/dalzabin</a:t>
            </a:r>
            <a:endParaRPr lang="fr-FR" dirty="0"/>
          </a:p>
        </p:txBody>
      </p:sp>
      <p:pic>
        <p:nvPicPr>
          <p:cNvPr id="1026" name="Picture 2" descr="C:\Users\Nihel\Desktop\ELGHAT\english\deema alzabin\deema alzab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27845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2015-03-27T20:47:58Z</dcterms:created>
  <dcterms:modified xsi:type="dcterms:W3CDTF">2015-03-27T20:49:06Z</dcterms:modified>
</cp:coreProperties>
</file>