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CF5-BF83-450C-96A6-E60B6338510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EB5A-DB2C-4108-B0D0-829053908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9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CF5-BF83-450C-96A6-E60B6338510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EB5A-DB2C-4108-B0D0-829053908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3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CF5-BF83-450C-96A6-E60B6338510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EB5A-DB2C-4108-B0D0-829053908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5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CF5-BF83-450C-96A6-E60B6338510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EB5A-DB2C-4108-B0D0-829053908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9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CF5-BF83-450C-96A6-E60B6338510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EB5A-DB2C-4108-B0D0-829053908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24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CF5-BF83-450C-96A6-E60B6338510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EB5A-DB2C-4108-B0D0-829053908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1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CF5-BF83-450C-96A6-E60B6338510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EB5A-DB2C-4108-B0D0-829053908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4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CF5-BF83-450C-96A6-E60B6338510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EB5A-DB2C-4108-B0D0-829053908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0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CF5-BF83-450C-96A6-E60B6338510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EB5A-DB2C-4108-B0D0-829053908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5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CF5-BF83-450C-96A6-E60B6338510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EB5A-DB2C-4108-B0D0-829053908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6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CF5-BF83-450C-96A6-E60B6338510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AEB5A-DB2C-4108-B0D0-829053908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5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2CCF5-BF83-450C-96A6-E60B6338510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AEB5A-DB2C-4108-B0D0-829053908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5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38200" y="304800"/>
            <a:ext cx="7620000" cy="6172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0152"/>
            <a:ext cx="4549775" cy="638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945596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2015-04-06T10:11:05Z</dcterms:created>
  <dcterms:modified xsi:type="dcterms:W3CDTF">2015-04-06T10:12:08Z</dcterms:modified>
</cp:coreProperties>
</file>