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FA3E-F024-47B6-A168-531A199E675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260C-69E4-4AD7-A644-15DDBF36E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9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FA3E-F024-47B6-A168-531A199E675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260C-69E4-4AD7-A644-15DDBF36E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40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FA3E-F024-47B6-A168-531A199E675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260C-69E4-4AD7-A644-15DDBF36E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1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FA3E-F024-47B6-A168-531A199E675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260C-69E4-4AD7-A644-15DDBF36E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53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FA3E-F024-47B6-A168-531A199E675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260C-69E4-4AD7-A644-15DDBF36E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FA3E-F024-47B6-A168-531A199E675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260C-69E4-4AD7-A644-15DDBF36E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8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FA3E-F024-47B6-A168-531A199E675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260C-69E4-4AD7-A644-15DDBF36E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24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FA3E-F024-47B6-A168-531A199E675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260C-69E4-4AD7-A644-15DDBF36E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FA3E-F024-47B6-A168-531A199E675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260C-69E4-4AD7-A644-15DDBF36E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3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FA3E-F024-47B6-A168-531A199E675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260C-69E4-4AD7-A644-15DDBF36E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5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FA3E-F024-47B6-A168-531A199E675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260C-69E4-4AD7-A644-15DDBF36E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05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CFA3E-F024-47B6-A168-531A199E675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260C-69E4-4AD7-A644-15DDBF36E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2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381000"/>
            <a:ext cx="8077200" cy="6248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"/>
            <a:ext cx="4321175" cy="6067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3460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2015-04-06T10:15:30Z</dcterms:created>
  <dcterms:modified xsi:type="dcterms:W3CDTF">2015-04-06T10:17:00Z</dcterms:modified>
</cp:coreProperties>
</file>