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AFDD5-AB88-4544-83EA-8899554013D5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C367-FFC6-42FD-A9AF-2F335786037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428604"/>
            <a:ext cx="3586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http://faculty.mu.edu.sa/halrashedy</a:t>
            </a:r>
            <a:endParaRPr lang="fr-FR" dirty="0"/>
          </a:p>
        </p:txBody>
      </p:sp>
      <p:pic>
        <p:nvPicPr>
          <p:cNvPr id="1026" name="Picture 2" descr="C:\Users\Nihel\Desktop\ELGHAT\halima rchidi\halima rchi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30344"/>
            <a:ext cx="9144000" cy="279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2015-03-26T22:24:59Z</dcterms:created>
  <dcterms:modified xsi:type="dcterms:W3CDTF">2015-03-26T22:26:02Z</dcterms:modified>
</cp:coreProperties>
</file>