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5B7D-2248-4001-8C98-25203601DB4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289F-A07F-4D69-864A-8C3932DC8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5B7D-2248-4001-8C98-25203601DB4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289F-A07F-4D69-864A-8C3932DC8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5B7D-2248-4001-8C98-25203601DB4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289F-A07F-4D69-864A-8C3932DC8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5B7D-2248-4001-8C98-25203601DB4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289F-A07F-4D69-864A-8C3932DC8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5B7D-2248-4001-8C98-25203601DB4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289F-A07F-4D69-864A-8C3932DC8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5B7D-2248-4001-8C98-25203601DB4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289F-A07F-4D69-864A-8C3932DC8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5B7D-2248-4001-8C98-25203601DB4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289F-A07F-4D69-864A-8C3932DC8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5B7D-2248-4001-8C98-25203601DB4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289F-A07F-4D69-864A-8C3932DC8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5B7D-2248-4001-8C98-25203601DB4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289F-A07F-4D69-864A-8C3932DC8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5B7D-2248-4001-8C98-25203601DB4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289F-A07F-4D69-864A-8C3932DC8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F5B7D-2248-4001-8C98-25203601DB4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289F-A07F-4D69-864A-8C3932DC844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F5B7D-2248-4001-8C98-25203601DB44}" type="datetimeFigureOut">
              <a:rPr lang="fr-FR" smtClean="0"/>
              <a:t>27/03/2015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7289F-A07F-4D69-864A-8C3932DC844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57158" y="285728"/>
            <a:ext cx="3460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http://faculty.mu.edu.sa/halsakran</a:t>
            </a:r>
            <a:endParaRPr lang="fr-FR" dirty="0"/>
          </a:p>
        </p:txBody>
      </p:sp>
      <p:pic>
        <p:nvPicPr>
          <p:cNvPr id="1026" name="Picture 2" descr="C:\Users\Nihel\Desktop\ELGHAT\english\hissa assakran\hissa assakr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28670"/>
            <a:ext cx="9144000" cy="27450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2015-03-27T20:44:07Z</dcterms:created>
  <dcterms:modified xsi:type="dcterms:W3CDTF">2015-03-27T20:45:18Z</dcterms:modified>
</cp:coreProperties>
</file>