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25A7A-E79C-45E6-9AC2-69E979E941DD}" type="datetimeFigureOut">
              <a:rPr lang="fr-FR" smtClean="0"/>
              <a:t>27/03/2015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6AF32-E70C-48F7-A5AD-059D842B37F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25A7A-E79C-45E6-9AC2-69E979E941DD}" type="datetimeFigureOut">
              <a:rPr lang="fr-FR" smtClean="0"/>
              <a:t>27/03/2015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6AF32-E70C-48F7-A5AD-059D842B37F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25A7A-E79C-45E6-9AC2-69E979E941DD}" type="datetimeFigureOut">
              <a:rPr lang="fr-FR" smtClean="0"/>
              <a:t>27/03/2015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6AF32-E70C-48F7-A5AD-059D842B37F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25A7A-E79C-45E6-9AC2-69E979E941DD}" type="datetimeFigureOut">
              <a:rPr lang="fr-FR" smtClean="0"/>
              <a:t>27/03/2015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6AF32-E70C-48F7-A5AD-059D842B37F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25A7A-E79C-45E6-9AC2-69E979E941DD}" type="datetimeFigureOut">
              <a:rPr lang="fr-FR" smtClean="0"/>
              <a:t>27/03/2015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6AF32-E70C-48F7-A5AD-059D842B37F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25A7A-E79C-45E6-9AC2-69E979E941DD}" type="datetimeFigureOut">
              <a:rPr lang="fr-FR" smtClean="0"/>
              <a:t>27/03/2015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6AF32-E70C-48F7-A5AD-059D842B37F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25A7A-E79C-45E6-9AC2-69E979E941DD}" type="datetimeFigureOut">
              <a:rPr lang="fr-FR" smtClean="0"/>
              <a:t>27/03/2015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6AF32-E70C-48F7-A5AD-059D842B37F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25A7A-E79C-45E6-9AC2-69E979E941DD}" type="datetimeFigureOut">
              <a:rPr lang="fr-FR" smtClean="0"/>
              <a:t>27/03/2015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6AF32-E70C-48F7-A5AD-059D842B37F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25A7A-E79C-45E6-9AC2-69E979E941DD}" type="datetimeFigureOut">
              <a:rPr lang="fr-FR" smtClean="0"/>
              <a:t>27/03/2015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6AF32-E70C-48F7-A5AD-059D842B37F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25A7A-E79C-45E6-9AC2-69E979E941DD}" type="datetimeFigureOut">
              <a:rPr lang="fr-FR" smtClean="0"/>
              <a:t>27/03/2015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6AF32-E70C-48F7-A5AD-059D842B37F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25A7A-E79C-45E6-9AC2-69E979E941DD}" type="datetimeFigureOut">
              <a:rPr lang="fr-FR" smtClean="0"/>
              <a:t>27/03/2015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6AF32-E70C-48F7-A5AD-059D842B37F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A25A7A-E79C-45E6-9AC2-69E979E941DD}" type="datetimeFigureOut">
              <a:rPr lang="fr-FR" smtClean="0"/>
              <a:t>27/03/2015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36AF32-E70C-48F7-A5AD-059D842B37FE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57158" y="500042"/>
            <a:ext cx="32043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smtClean="0"/>
              <a:t>http://faculty.mu.edu.sa/ealtriki</a:t>
            </a:r>
            <a:endParaRPr lang="fr-FR" dirty="0"/>
          </a:p>
        </p:txBody>
      </p:sp>
      <p:pic>
        <p:nvPicPr>
          <p:cNvPr id="1026" name="Picture 2" descr="C:\Users\Nihel\Desktop\ELGHAT\english\iman tariki\iman tariki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285860"/>
            <a:ext cx="9144000" cy="278095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</Words>
  <Application>Microsoft Office PowerPoint</Application>
  <PresentationFormat>Affichage à l'écran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Nihel</dc:creator>
  <cp:lastModifiedBy>Nihel</cp:lastModifiedBy>
  <cp:revision>1</cp:revision>
  <dcterms:created xsi:type="dcterms:W3CDTF">2015-03-27T20:40:05Z</dcterms:created>
  <dcterms:modified xsi:type="dcterms:W3CDTF">2015-03-27T20:41:35Z</dcterms:modified>
</cp:coreProperties>
</file>