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5A7A-E79C-45E6-9AC2-69E979E941D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AF32-E70C-48F7-A5AD-059D842B37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5A7A-E79C-45E6-9AC2-69E979E941D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AF32-E70C-48F7-A5AD-059D842B37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5A7A-E79C-45E6-9AC2-69E979E941D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AF32-E70C-48F7-A5AD-059D842B37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5A7A-E79C-45E6-9AC2-69E979E941D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AF32-E70C-48F7-A5AD-059D842B37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5A7A-E79C-45E6-9AC2-69E979E941D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AF32-E70C-48F7-A5AD-059D842B37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5A7A-E79C-45E6-9AC2-69E979E941D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AF32-E70C-48F7-A5AD-059D842B37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5A7A-E79C-45E6-9AC2-69E979E941D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AF32-E70C-48F7-A5AD-059D842B37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5A7A-E79C-45E6-9AC2-69E979E941D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AF32-E70C-48F7-A5AD-059D842B37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5A7A-E79C-45E6-9AC2-69E979E941D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AF32-E70C-48F7-A5AD-059D842B37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5A7A-E79C-45E6-9AC2-69E979E941D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AF32-E70C-48F7-A5AD-059D842B37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5A7A-E79C-45E6-9AC2-69E979E941D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AF32-E70C-48F7-A5AD-059D842B37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25A7A-E79C-45E6-9AC2-69E979E941D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6AF32-E70C-48F7-A5AD-059D842B37F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500042"/>
            <a:ext cx="320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http://faculty.mu.edu.sa/ealtriki</a:t>
            </a:r>
            <a:endParaRPr lang="fr-FR" dirty="0"/>
          </a:p>
        </p:txBody>
      </p:sp>
      <p:pic>
        <p:nvPicPr>
          <p:cNvPr id="1026" name="Picture 2" descr="C:\Users\Nihel\Desktop\ELGHAT\english\iman tariki\iman tari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2780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2015-03-27T20:40:05Z</dcterms:created>
  <dcterms:modified xsi:type="dcterms:W3CDTF">2015-03-27T20:41:35Z</dcterms:modified>
</cp:coreProperties>
</file>