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B19C-B004-44AC-BA12-3A0389AB3DD4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82609-C182-42B9-898E-5D3C779B27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B19C-B004-44AC-BA12-3A0389AB3DD4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82609-C182-42B9-898E-5D3C779B27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B19C-B004-44AC-BA12-3A0389AB3DD4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82609-C182-42B9-898E-5D3C779B27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B19C-B004-44AC-BA12-3A0389AB3DD4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82609-C182-42B9-898E-5D3C779B27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B19C-B004-44AC-BA12-3A0389AB3DD4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82609-C182-42B9-898E-5D3C779B27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B19C-B004-44AC-BA12-3A0389AB3DD4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82609-C182-42B9-898E-5D3C779B27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B19C-B004-44AC-BA12-3A0389AB3DD4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82609-C182-42B9-898E-5D3C779B27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B19C-B004-44AC-BA12-3A0389AB3DD4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82609-C182-42B9-898E-5D3C779B27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B19C-B004-44AC-BA12-3A0389AB3DD4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82609-C182-42B9-898E-5D3C779B27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B19C-B004-44AC-BA12-3A0389AB3DD4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82609-C182-42B9-898E-5D3C779B27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B19C-B004-44AC-BA12-3A0389AB3DD4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82609-C182-42B9-898E-5D3C779B27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8B19C-B004-44AC-BA12-3A0389AB3DD4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82609-C182-42B9-898E-5D3C779B27A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20" y="571480"/>
            <a:ext cx="3452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http://faculty.mu.edu.sa/jmalharbi</a:t>
            </a:r>
            <a:endParaRPr lang="fr-FR" dirty="0"/>
          </a:p>
        </p:txBody>
      </p:sp>
      <p:pic>
        <p:nvPicPr>
          <p:cNvPr id="1026" name="Picture 2" descr="C:\Users\Nihel\Desktop\ELGHAT\Nouveau dossier\jamila elharbi\jamila elharb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9144000" cy="27837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2015-04-04T19:24:27Z</dcterms:created>
  <dcterms:modified xsi:type="dcterms:W3CDTF">2015-04-04T19:25:23Z</dcterms:modified>
</cp:coreProperties>
</file>