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522D7-1C07-4266-AFA2-5AA3AFDFD606}" type="datetimeFigureOut">
              <a:rPr lang="fr-FR" smtClean="0"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B73-C50A-43BB-B366-F92C45895AF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faculty.mu.edu.sa/jalomar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187624" y="1210491"/>
            <a:ext cx="3341556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  <a:hlinkClick r:id="rId2"/>
              </a:rPr>
              <a:t>http://faculty.mu.edu.sa/jalomar</a:t>
            </a:r>
            <a:endParaRPr kumimoji="0" lang="fr-F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Imag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708920"/>
            <a:ext cx="6912768" cy="19316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1</cp:revision>
  <dcterms:created xsi:type="dcterms:W3CDTF">2015-04-10T09:16:03Z</dcterms:created>
  <dcterms:modified xsi:type="dcterms:W3CDTF">2015-04-10T09:21:46Z</dcterms:modified>
</cp:coreProperties>
</file>