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25D6-C841-4877-8DB8-9B3D710A9E42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82E46-EE68-4EE7-B0DE-0161925055E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25D6-C841-4877-8DB8-9B3D710A9E42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82E46-EE68-4EE7-B0DE-0161925055E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25D6-C841-4877-8DB8-9B3D710A9E42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82E46-EE68-4EE7-B0DE-0161925055E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25D6-C841-4877-8DB8-9B3D710A9E42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82E46-EE68-4EE7-B0DE-0161925055E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25D6-C841-4877-8DB8-9B3D710A9E42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82E46-EE68-4EE7-B0DE-0161925055E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25D6-C841-4877-8DB8-9B3D710A9E42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82E46-EE68-4EE7-B0DE-0161925055E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25D6-C841-4877-8DB8-9B3D710A9E42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82E46-EE68-4EE7-B0DE-0161925055E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25D6-C841-4877-8DB8-9B3D710A9E42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82E46-EE68-4EE7-B0DE-0161925055E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25D6-C841-4877-8DB8-9B3D710A9E42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82E46-EE68-4EE7-B0DE-0161925055E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25D6-C841-4877-8DB8-9B3D710A9E42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82E46-EE68-4EE7-B0DE-0161925055E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25D6-C841-4877-8DB8-9B3D710A9E42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82E46-EE68-4EE7-B0DE-0161925055E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525D6-C841-4877-8DB8-9B3D710A9E42}" type="datetimeFigureOut">
              <a:rPr lang="fr-FR" smtClean="0"/>
              <a:t>01/04/2015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82E46-EE68-4EE7-B0DE-0161925055E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158" y="428604"/>
            <a:ext cx="36792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http://faculty.mu.edu.sa/khalkharouf</a:t>
            </a:r>
            <a:endParaRPr lang="fr-FR" dirty="0"/>
          </a:p>
        </p:txBody>
      </p:sp>
      <p:pic>
        <p:nvPicPr>
          <p:cNvPr id="1026" name="Picture 2" descr="C:\Users\Nihel\Desktop\ELGHAT\droit\kamel alkharouf\kamel alkharou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2984"/>
            <a:ext cx="9144000" cy="2751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2015-04-01T19:55:09Z</dcterms:created>
  <dcterms:modified xsi:type="dcterms:W3CDTF">2015-04-01T19:55:56Z</dcterms:modified>
</cp:coreProperties>
</file>