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DD286-33A6-4BDE-A6C0-0E402E347F00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14329-91BD-4010-A56F-7F800B67442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DD286-33A6-4BDE-A6C0-0E402E347F00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14329-91BD-4010-A56F-7F800B67442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DD286-33A6-4BDE-A6C0-0E402E347F00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14329-91BD-4010-A56F-7F800B67442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DD286-33A6-4BDE-A6C0-0E402E347F00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14329-91BD-4010-A56F-7F800B67442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DD286-33A6-4BDE-A6C0-0E402E347F00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14329-91BD-4010-A56F-7F800B67442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DD286-33A6-4BDE-A6C0-0E402E347F00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14329-91BD-4010-A56F-7F800B67442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DD286-33A6-4BDE-A6C0-0E402E347F00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14329-91BD-4010-A56F-7F800B67442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DD286-33A6-4BDE-A6C0-0E402E347F00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14329-91BD-4010-A56F-7F800B67442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DD286-33A6-4BDE-A6C0-0E402E347F00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14329-91BD-4010-A56F-7F800B67442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DD286-33A6-4BDE-A6C0-0E402E347F00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14329-91BD-4010-A56F-7F800B67442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CDD286-33A6-4BDE-A6C0-0E402E347F00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114329-91BD-4010-A56F-7F800B67442B}" type="slidenum">
              <a:rPr lang="fr-FR" smtClean="0"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CDD286-33A6-4BDE-A6C0-0E402E347F00}" type="datetimeFigureOut">
              <a:rPr lang="fr-FR" smtClean="0"/>
              <a:t>29/03/2015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114329-91BD-4010-A56F-7F800B67442B}" type="slidenum">
              <a:rPr lang="fr-FR" smtClean="0"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28596" y="500042"/>
            <a:ext cx="365497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dirty="0" smtClean="0"/>
              <a:t>http://faculty.mu.edu.sa/kabdelhami</a:t>
            </a:r>
            <a:endParaRPr lang="fr-FR" dirty="0"/>
          </a:p>
        </p:txBody>
      </p:sp>
      <p:pic>
        <p:nvPicPr>
          <p:cNvPr id="1026" name="Picture 2" descr="C:\Users\Nihel\Desktop\ELGHAT\BUSINESS\khaled kambchaoui\khaled kambchaoui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214422"/>
            <a:ext cx="9144000" cy="275698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</Words>
  <Application>Microsoft Office PowerPoint</Application>
  <PresentationFormat>Affichage à l'écran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Nihel</dc:creator>
  <cp:lastModifiedBy>Nihel</cp:lastModifiedBy>
  <cp:revision>1</cp:revision>
  <dcterms:created xsi:type="dcterms:W3CDTF">2015-03-29T10:31:07Z</dcterms:created>
  <dcterms:modified xsi:type="dcterms:W3CDTF">2015-03-29T10:31:37Z</dcterms:modified>
</cp:coreProperties>
</file>