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4939-A5C3-4AC5-89AB-258F9C3CE2A5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3636-B182-4270-B69D-C1137C2026E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4939-A5C3-4AC5-89AB-258F9C3CE2A5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3636-B182-4270-B69D-C1137C2026E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4939-A5C3-4AC5-89AB-258F9C3CE2A5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3636-B182-4270-B69D-C1137C2026E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4939-A5C3-4AC5-89AB-258F9C3CE2A5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3636-B182-4270-B69D-C1137C2026E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4939-A5C3-4AC5-89AB-258F9C3CE2A5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3636-B182-4270-B69D-C1137C2026E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4939-A5C3-4AC5-89AB-258F9C3CE2A5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3636-B182-4270-B69D-C1137C2026E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4939-A5C3-4AC5-89AB-258F9C3CE2A5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3636-B182-4270-B69D-C1137C2026E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4939-A5C3-4AC5-89AB-258F9C3CE2A5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3636-B182-4270-B69D-C1137C2026E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4939-A5C3-4AC5-89AB-258F9C3CE2A5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3636-B182-4270-B69D-C1137C2026E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4939-A5C3-4AC5-89AB-258F9C3CE2A5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3636-B182-4270-B69D-C1137C2026E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4939-A5C3-4AC5-89AB-258F9C3CE2A5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3636-B182-4270-B69D-C1137C2026E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84939-A5C3-4AC5-89AB-258F9C3CE2A5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73636-B182-4270-B69D-C1137C2026E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20" y="357166"/>
            <a:ext cx="3674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http://faculty.mu.edu.sa/kalkhenainy</a:t>
            </a:r>
            <a:endParaRPr lang="fr-FR" dirty="0"/>
          </a:p>
        </p:txBody>
      </p:sp>
      <p:pic>
        <p:nvPicPr>
          <p:cNvPr id="1026" name="Picture 2" descr="C:\Users\Nihel\Desktop\ELGHAT\english\khouloud khanini\khouloud khanin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9144000" cy="27773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2015-03-27T20:50:43Z</dcterms:created>
  <dcterms:modified xsi:type="dcterms:W3CDTF">2015-03-27T20:51:54Z</dcterms:modified>
</cp:coreProperties>
</file>