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A148-6246-4549-B8F3-5C969203FD6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26214-A7CA-4518-A95F-23A0ECBEB8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00042"/>
            <a:ext cx="3588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http://faculty.mu.edu.sa/mmejdoub</a:t>
            </a:r>
            <a:endParaRPr lang="fr-FR" dirty="0"/>
          </a:p>
        </p:txBody>
      </p:sp>
      <p:pic>
        <p:nvPicPr>
          <p:cNvPr id="1026" name="Picture 2" descr="C:\Users\Nihel\Desktop\ELGHAT\Nouveau dossier\mahmoud mejdoub\mahmoud mejdou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2734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2015-04-04T18:28:52Z</dcterms:created>
  <dcterms:modified xsi:type="dcterms:W3CDTF">2015-04-04T18:30:01Z</dcterms:modified>
</cp:coreProperties>
</file>