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15EE7-B8E8-41DE-91AB-03E1B4094528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04CE0-D47C-4D2B-AF48-E1A1C61B38F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15EE7-B8E8-41DE-91AB-03E1B4094528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04CE0-D47C-4D2B-AF48-E1A1C61B38F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15EE7-B8E8-41DE-91AB-03E1B4094528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04CE0-D47C-4D2B-AF48-E1A1C61B38F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15EE7-B8E8-41DE-91AB-03E1B4094528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04CE0-D47C-4D2B-AF48-E1A1C61B38F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15EE7-B8E8-41DE-91AB-03E1B4094528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04CE0-D47C-4D2B-AF48-E1A1C61B38F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15EE7-B8E8-41DE-91AB-03E1B4094528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04CE0-D47C-4D2B-AF48-E1A1C61B38F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15EE7-B8E8-41DE-91AB-03E1B4094528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04CE0-D47C-4D2B-AF48-E1A1C61B38F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15EE7-B8E8-41DE-91AB-03E1B4094528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04CE0-D47C-4D2B-AF48-E1A1C61B38F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15EE7-B8E8-41DE-91AB-03E1B4094528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04CE0-D47C-4D2B-AF48-E1A1C61B38F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15EE7-B8E8-41DE-91AB-03E1B4094528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04CE0-D47C-4D2B-AF48-E1A1C61B38F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15EE7-B8E8-41DE-91AB-03E1B4094528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04CE0-D47C-4D2B-AF48-E1A1C61B38F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15EE7-B8E8-41DE-91AB-03E1B4094528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04CE0-D47C-4D2B-AF48-E1A1C61B38FC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8596" y="357166"/>
            <a:ext cx="37695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http://faculty.mu.edu.sa/mmmahmed</a:t>
            </a:r>
            <a:endParaRPr lang="fr-FR" dirty="0"/>
          </a:p>
        </p:txBody>
      </p:sp>
      <p:pic>
        <p:nvPicPr>
          <p:cNvPr id="1026" name="Picture 2" descr="C:\Users\Nihel\Desktop\ELGHAT\majdi hamouda\majdi hamoud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017663"/>
            <a:ext cx="9144000" cy="28226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Nihel</dc:creator>
  <cp:lastModifiedBy>Nihel</cp:lastModifiedBy>
  <cp:revision>1</cp:revision>
  <dcterms:created xsi:type="dcterms:W3CDTF">2015-03-26T21:40:45Z</dcterms:created>
  <dcterms:modified xsi:type="dcterms:W3CDTF">2015-03-26T21:41:32Z</dcterms:modified>
</cp:coreProperties>
</file>