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D609-2484-4F70-8D38-32A7DFD0A062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4B30C-2EF2-4FC7-A1E2-BB080A78E9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D609-2484-4F70-8D38-32A7DFD0A062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4B30C-2EF2-4FC7-A1E2-BB080A78E9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D609-2484-4F70-8D38-32A7DFD0A062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4B30C-2EF2-4FC7-A1E2-BB080A78E9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D609-2484-4F70-8D38-32A7DFD0A062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4B30C-2EF2-4FC7-A1E2-BB080A78E9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D609-2484-4F70-8D38-32A7DFD0A062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4B30C-2EF2-4FC7-A1E2-BB080A78E9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D609-2484-4F70-8D38-32A7DFD0A062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4B30C-2EF2-4FC7-A1E2-BB080A78E9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D609-2484-4F70-8D38-32A7DFD0A062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4B30C-2EF2-4FC7-A1E2-BB080A78E9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D609-2484-4F70-8D38-32A7DFD0A062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4B30C-2EF2-4FC7-A1E2-BB080A78E9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D609-2484-4F70-8D38-32A7DFD0A062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4B30C-2EF2-4FC7-A1E2-BB080A78E9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D609-2484-4F70-8D38-32A7DFD0A062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4B30C-2EF2-4FC7-A1E2-BB080A78E9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BD609-2484-4F70-8D38-32A7DFD0A062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4B30C-2EF2-4FC7-A1E2-BB080A78E96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BD609-2484-4F70-8D38-32A7DFD0A062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4B30C-2EF2-4FC7-A1E2-BB080A78E96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8" y="428604"/>
            <a:ext cx="34922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http://faculty.mu.edu.sa/maldhilan</a:t>
            </a:r>
            <a:endParaRPr lang="fr-FR" dirty="0"/>
          </a:p>
        </p:txBody>
      </p:sp>
      <p:pic>
        <p:nvPicPr>
          <p:cNvPr id="1026" name="Picture 2" descr="C:\Users\Nihel\Desktop\ELGHAT\droit\mohamed dhalaan\mohamed dhala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2984"/>
            <a:ext cx="9144000" cy="27249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2015-04-01T20:13:19Z</dcterms:created>
  <dcterms:modified xsi:type="dcterms:W3CDTF">2015-04-01T20:13:58Z</dcterms:modified>
</cp:coreProperties>
</file>