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13E0-EBE4-41B8-B9B3-2384CD60AD02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BEEF-6516-4A34-B532-2351CAE20E9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642918"/>
            <a:ext cx="3535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http://faculty.mu.edu.sa/malwinain</a:t>
            </a:r>
            <a:endParaRPr lang="fr-FR" dirty="0"/>
          </a:p>
        </p:txBody>
      </p:sp>
      <p:pic>
        <p:nvPicPr>
          <p:cNvPr id="1026" name="Picture 2" descr="C:\Users\Nihel\Desktop\ELGHAT\mohamed elwanin\mohamed elwan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15919"/>
            <a:ext cx="9144000" cy="2826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2015-03-26T21:44:46Z</dcterms:created>
  <dcterms:modified xsi:type="dcterms:W3CDTF">2015-03-26T21:45:27Z</dcterms:modified>
</cp:coreProperties>
</file>