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31828-9B89-4E42-91C7-C7C866CF1140}" type="datetimeFigureOut">
              <a:rPr lang="fr-FR" smtClean="0"/>
              <a:t>04/04/2015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96BD-7B58-43E2-B321-A1B088F2CBF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31828-9B89-4E42-91C7-C7C866CF1140}" type="datetimeFigureOut">
              <a:rPr lang="fr-FR" smtClean="0"/>
              <a:t>04/04/2015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96BD-7B58-43E2-B321-A1B088F2CBF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31828-9B89-4E42-91C7-C7C866CF1140}" type="datetimeFigureOut">
              <a:rPr lang="fr-FR" smtClean="0"/>
              <a:t>04/04/2015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96BD-7B58-43E2-B321-A1B088F2CBF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31828-9B89-4E42-91C7-C7C866CF1140}" type="datetimeFigureOut">
              <a:rPr lang="fr-FR" smtClean="0"/>
              <a:t>04/04/2015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96BD-7B58-43E2-B321-A1B088F2CBF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31828-9B89-4E42-91C7-C7C866CF1140}" type="datetimeFigureOut">
              <a:rPr lang="fr-FR" smtClean="0"/>
              <a:t>04/04/2015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96BD-7B58-43E2-B321-A1B088F2CBF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31828-9B89-4E42-91C7-C7C866CF1140}" type="datetimeFigureOut">
              <a:rPr lang="fr-FR" smtClean="0"/>
              <a:t>04/04/2015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96BD-7B58-43E2-B321-A1B088F2CBF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31828-9B89-4E42-91C7-C7C866CF1140}" type="datetimeFigureOut">
              <a:rPr lang="fr-FR" smtClean="0"/>
              <a:t>04/04/2015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96BD-7B58-43E2-B321-A1B088F2CBF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31828-9B89-4E42-91C7-C7C866CF1140}" type="datetimeFigureOut">
              <a:rPr lang="fr-FR" smtClean="0"/>
              <a:t>04/04/2015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96BD-7B58-43E2-B321-A1B088F2CBF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31828-9B89-4E42-91C7-C7C866CF1140}" type="datetimeFigureOut">
              <a:rPr lang="fr-FR" smtClean="0"/>
              <a:t>04/04/2015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96BD-7B58-43E2-B321-A1B088F2CBF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31828-9B89-4E42-91C7-C7C866CF1140}" type="datetimeFigureOut">
              <a:rPr lang="fr-FR" smtClean="0"/>
              <a:t>04/04/2015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96BD-7B58-43E2-B321-A1B088F2CBF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31828-9B89-4E42-91C7-C7C866CF1140}" type="datetimeFigureOut">
              <a:rPr lang="fr-FR" smtClean="0"/>
              <a:t>04/04/2015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96BD-7B58-43E2-B321-A1B088F2CBF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31828-9B89-4E42-91C7-C7C866CF1140}" type="datetimeFigureOut">
              <a:rPr lang="fr-FR" smtClean="0"/>
              <a:t>04/04/2015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896BD-7B58-43E2-B321-A1B088F2CBF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5720" y="428604"/>
            <a:ext cx="34553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http://faculty.mu.edu.sa/mhaddad</a:t>
            </a:r>
            <a:endParaRPr lang="fr-FR" dirty="0"/>
          </a:p>
        </p:txBody>
      </p:sp>
      <p:pic>
        <p:nvPicPr>
          <p:cNvPr id="1026" name="Picture 2" descr="C:\Users\Nihel\Desktop\ELGHAT\Nouveau dossier\mohamed haddad\mohamed hadd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00108"/>
            <a:ext cx="9144000" cy="27597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Nihel</dc:creator>
  <cp:lastModifiedBy>Nihel</cp:lastModifiedBy>
  <cp:revision>1</cp:revision>
  <dcterms:created xsi:type="dcterms:W3CDTF">2015-04-04T18:31:32Z</dcterms:created>
  <dcterms:modified xsi:type="dcterms:W3CDTF">2015-04-04T18:32:41Z</dcterms:modified>
</cp:coreProperties>
</file>