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1D19C-DBD8-486C-AD37-0CFAB51729DD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C647B-8005-4A53-AD6D-C37F2F1F75B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Nihel\Desktop\ELGHAT\mohamed aleisa\mohamed-alei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33063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7158" y="642918"/>
            <a:ext cx="3279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http://faculty.mu.edu.sa/maleisa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2015-03-26T21:22:18Z</dcterms:created>
  <dcterms:modified xsi:type="dcterms:W3CDTF">2015-03-26T21:23:06Z</dcterms:modified>
</cp:coreProperties>
</file>