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0887-511A-4EEB-BBB5-01B1084D84B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E189-794B-4CFA-9EBA-2EC36D65FE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0887-511A-4EEB-BBB5-01B1084D84B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E189-794B-4CFA-9EBA-2EC36D65FE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0887-511A-4EEB-BBB5-01B1084D84B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E189-794B-4CFA-9EBA-2EC36D65FE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0887-511A-4EEB-BBB5-01B1084D84B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E189-794B-4CFA-9EBA-2EC36D65FE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0887-511A-4EEB-BBB5-01B1084D84B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E189-794B-4CFA-9EBA-2EC36D65FE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0887-511A-4EEB-BBB5-01B1084D84B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E189-794B-4CFA-9EBA-2EC36D65FE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0887-511A-4EEB-BBB5-01B1084D84B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E189-794B-4CFA-9EBA-2EC36D65FE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0887-511A-4EEB-BBB5-01B1084D84B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E189-794B-4CFA-9EBA-2EC36D65FE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0887-511A-4EEB-BBB5-01B1084D84B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E189-794B-4CFA-9EBA-2EC36D65FE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0887-511A-4EEB-BBB5-01B1084D84B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E189-794B-4CFA-9EBA-2EC36D65FE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0887-511A-4EEB-BBB5-01B1084D84B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E189-794B-4CFA-9EBA-2EC36D65FE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40887-511A-4EEB-BBB5-01B1084D84B3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DE189-794B-4CFA-9EBA-2EC36D65FEB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357166"/>
            <a:ext cx="4038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http://faculty.mu.edu.sa/malmohaimeed</a:t>
            </a:r>
            <a:endParaRPr lang="fr-FR" dirty="0"/>
          </a:p>
        </p:txBody>
      </p:sp>
      <p:pic>
        <p:nvPicPr>
          <p:cNvPr id="1026" name="Picture 2" descr="C:\Users\Nihel\Desktop\ELGHAT\mohamed elmahimid\mohamed-elmahimi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144000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2015-03-26T21:27:45Z</dcterms:created>
  <dcterms:modified xsi:type="dcterms:W3CDTF">2015-03-26T21:28:37Z</dcterms:modified>
</cp:coreProperties>
</file>