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368F-D50F-4032-B31B-614440007B1D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6167-0B07-423C-8467-BF172A500E0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500042"/>
            <a:ext cx="3376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http://faculty.mu.edu.sa/mmayed</a:t>
            </a:r>
            <a:endParaRPr lang="fr-FR" dirty="0"/>
          </a:p>
        </p:txBody>
      </p:sp>
      <p:pic>
        <p:nvPicPr>
          <p:cNvPr id="1026" name="Picture 2" descr="C:\Users\Nihel\Desktop\ELGHAT\Nouveau dossier\mosaad ben ayed\mosaad ben ay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54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2015-04-04T18:34:34Z</dcterms:created>
  <dcterms:modified xsi:type="dcterms:W3CDTF">2015-04-04T18:36:16Z</dcterms:modified>
</cp:coreProperties>
</file>