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620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508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956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415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50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626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56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5698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05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58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1C6F-1F54-4032-9333-0A54D5C044BA}" type="datetimeFigureOut">
              <a:rPr lang="ar-SA" smtClean="0"/>
              <a:t>02/06/36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D15E3-C7F4-467A-9963-C7954CCEAB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490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صورة 15" descr="13 copy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898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b3be6d1bc948b9f405cacf9ec632729bf1f0ee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50</cp:revision>
  <dcterms:created xsi:type="dcterms:W3CDTF">2015-03-22T04:12:52Z</dcterms:created>
  <dcterms:modified xsi:type="dcterms:W3CDTF">2015-03-22T04:21:20Z</dcterms:modified>
</cp:coreProperties>
</file>