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15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4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db7a8bd87633e566ce1a86417dea8f04964a3aa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59</cp:revision>
  <dcterms:created xsi:type="dcterms:W3CDTF">2015-03-22T04:12:52Z</dcterms:created>
  <dcterms:modified xsi:type="dcterms:W3CDTF">2015-03-22T04:22:39Z</dcterms:modified>
</cp:coreProperties>
</file>