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2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598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7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180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4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11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63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9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67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37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2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86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1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7\Desktop\تابع بوستر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0860" cy="910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3b85f9f411d0e21969444aedf605395ccd03a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9</cp:revision>
  <dcterms:created xsi:type="dcterms:W3CDTF">2015-03-22T12:17:30Z</dcterms:created>
  <dcterms:modified xsi:type="dcterms:W3CDTF">2015-03-22T12:32:23Z</dcterms:modified>
</cp:coreProperties>
</file>