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48" r:id="rId1"/>
  </p:sldMasterIdLst>
  <p:sldIdLst>
    <p:sldId id="257" r:id="rId2"/>
  </p:sldIdLst>
  <p:sldSz cx="6858000" cy="9144000" type="screen4x3"/>
  <p:notesSz cx="6858000" cy="9144000"/>
  <p:custDataLst>
    <p:tags r:id="rId3"/>
  </p:custDataLst>
  <p:defaultTextStyle>
    <a:defPPr>
      <a:defRPr lang="ar-S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4380"/>
    <p:restoredTop sz="94660"/>
  </p:normalViewPr>
  <p:slideViewPr>
    <p:cSldViewPr>
      <p:cViewPr varScale="1">
        <p:scale>
          <a:sx n="50" d="100"/>
          <a:sy n="50" d="100"/>
        </p:scale>
        <p:origin x="-2316" y="-90"/>
      </p:cViewPr>
      <p:guideLst>
        <p:guide orient="horz" pos="288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tags" Target="tags/tag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514350" y="2840568"/>
            <a:ext cx="5829300" cy="196003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366207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575087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3729037" y="488951"/>
            <a:ext cx="1157288" cy="10401300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257175" y="488951"/>
            <a:ext cx="3357563" cy="10401300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87956737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6841513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r">
              <a:defRPr sz="4000" b="1" cap="all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541735" y="3875618"/>
            <a:ext cx="5829300" cy="200024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2950649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257175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2628900" y="2844800"/>
            <a:ext cx="2257425" cy="804545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1623833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</p:spPr>
        <p:txBody>
          <a:bodyPr/>
          <a:lstStyle>
            <a:lvl1pPr>
              <a:defRPr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342900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3483769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3483769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99362606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188856556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856989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342900" y="364067"/>
            <a:ext cx="2256235" cy="1549400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681287" y="364067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342900" y="1913467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34320571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1344216" y="6400800"/>
            <a:ext cx="4114800" cy="755651"/>
          </a:xfrm>
        </p:spPr>
        <p:txBody>
          <a:bodyPr anchor="b"/>
          <a:lstStyle>
            <a:lvl1pPr algn="r">
              <a:defRPr sz="2000" b="1"/>
            </a:lvl1pPr>
          </a:lstStyle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ar-SA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1344216" y="7156451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SA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232589451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342900" y="366184"/>
            <a:ext cx="6172200" cy="1524000"/>
          </a:xfrm>
          <a:prstGeom prst="rect">
            <a:avLst/>
          </a:prstGeom>
        </p:spPr>
        <p:txBody>
          <a:bodyPr vert="horz" lIns="91440" tIns="45720" rIns="91440" bIns="45720" rtlCol="1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ar-SA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342900" y="2133601"/>
            <a:ext cx="6172200" cy="6034617"/>
          </a:xfrm>
          <a:prstGeom prst="rect">
            <a:avLst/>
          </a:prstGeom>
        </p:spPr>
        <p:txBody>
          <a:bodyPr vert="horz" lIns="91440" tIns="45720" rIns="91440" bIns="45720" rtlCol="1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ar-SA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4914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1F1C6F-1F54-4032-9333-0A54D5C044BA}" type="datetimeFigureOut">
              <a:rPr lang="ar-SA" smtClean="0"/>
              <a:t>02/06/36</a:t>
            </a:fld>
            <a:endParaRPr lang="ar-SA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2343150" y="8475134"/>
            <a:ext cx="21717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342900" y="8475134"/>
            <a:ext cx="1600200" cy="486833"/>
          </a:xfrm>
          <a:prstGeom prst="rect">
            <a:avLst/>
          </a:prstGeom>
        </p:spPr>
        <p:txBody>
          <a:bodyPr vert="horz" lIns="91440" tIns="45720" rIns="91440" bIns="45720" rtlCol="1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AD15E3-C7F4-467A-9963-C7954CCEABDC}" type="slidenum">
              <a:rPr lang="ar-SA" smtClean="0"/>
              <a:t>‹#›</a:t>
            </a:fld>
            <a:endParaRPr lang="ar-SA"/>
          </a:p>
        </p:txBody>
      </p:sp>
    </p:spTree>
    <p:extLst>
      <p:ext uri="{BB962C8B-B14F-4D97-AF65-F5344CB8AC3E}">
        <p14:creationId xmlns:p14="http://schemas.microsoft.com/office/powerpoint/2010/main" val="9849026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1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ar-SA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صورة 5" descr="05 copy"/>
          <p:cNvPicPr>
            <a:picLocks noGrp="1" noChangeAspect="1"/>
          </p:cNvPicPr>
          <p:nvPr isPhoto="1"/>
        </p:nvPicPr>
        <p:blipFill>
          <a:blip r:embed="rId2" cstate="print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6858000" cy="9144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2789898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_PRESENTER" val="34842ed98ad29d7f0479a19bf5d9ca59d74991"/>
</p:tagLst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</TotalTime>
  <Words>0</Words>
  <Application>Microsoft Office PowerPoint</Application>
  <PresentationFormat>عرض على الشاشة (3:4)‏</PresentationFormat>
  <Paragraphs>0</Paragraphs>
  <Slides>1</Slides>
  <Notes>0</Notes>
  <HiddenSlides>0</HiddenSlides>
  <MMClips>0</MMClips>
  <ScaleCrop>false</ScaleCrop>
  <HeadingPairs>
    <vt:vector size="4" baseType="variant">
      <vt:variant>
        <vt:lpstr>نسق</vt:lpstr>
      </vt:variant>
      <vt:variant>
        <vt:i4>1</vt:i4>
      </vt:variant>
      <vt:variant>
        <vt:lpstr>عناوين الشرائح</vt:lpstr>
      </vt:variant>
      <vt:variant>
        <vt:i4>1</vt:i4>
      </vt:variant>
    </vt:vector>
  </HeadingPairs>
  <TitlesOfParts>
    <vt:vector size="2" baseType="lpstr">
      <vt:lpstr>نسق Office</vt:lpstr>
      <vt:lpstr>عرض تقديمي في PowerPoint</vt:lpstr>
    </vt:vector>
  </TitlesOfParts>
  <Company>AbdulMajeed Alutiwi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عرض تقديمي في PowerPoint</dc:title>
  <dc:creator>7</dc:creator>
  <cp:lastModifiedBy>7</cp:lastModifiedBy>
  <cp:revision>20</cp:revision>
  <dcterms:created xsi:type="dcterms:W3CDTF">2015-03-22T04:12:52Z</dcterms:created>
  <dcterms:modified xsi:type="dcterms:W3CDTF">2015-03-22T04:16:15Z</dcterms:modified>
</cp:coreProperties>
</file>