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06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925bff5eb2292d6895ce64f93a056e44e452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23</cp:revision>
  <dcterms:created xsi:type="dcterms:W3CDTF">2015-03-22T04:12:52Z</dcterms:created>
  <dcterms:modified xsi:type="dcterms:W3CDTF">2015-03-22T04:16:45Z</dcterms:modified>
</cp:coreProperties>
</file>