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225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60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347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555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621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4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55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0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095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5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024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0D3C-3C41-4BAE-B5F8-5D3AE7F97DD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640A-439B-429F-8D07-2F0CAF14F2A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80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\Desktop\مجلد جديد ‫‬\poster- Nour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2015-04-04T01:57:53Z</dcterms:created>
  <dcterms:modified xsi:type="dcterms:W3CDTF">2015-04-04T02:54:08Z</dcterms:modified>
</cp:coreProperties>
</file>